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sldIdLst>
    <p:sldId id="266" r:id="rId5"/>
    <p:sldId id="356" r:id="rId6"/>
    <p:sldId id="358" r:id="rId7"/>
    <p:sldId id="316" r:id="rId8"/>
    <p:sldId id="354" r:id="rId9"/>
    <p:sldId id="308" r:id="rId10"/>
    <p:sldId id="257" r:id="rId11"/>
    <p:sldId id="258" r:id="rId12"/>
    <p:sldId id="314" r:id="rId13"/>
    <p:sldId id="315" r:id="rId14"/>
    <p:sldId id="275" r:id="rId15"/>
    <p:sldId id="355" r:id="rId16"/>
    <p:sldId id="318" r:id="rId17"/>
    <p:sldId id="277" r:id="rId18"/>
    <p:sldId id="363" r:id="rId19"/>
    <p:sldId id="367" r:id="rId20"/>
    <p:sldId id="283" r:id="rId21"/>
    <p:sldId id="278" r:id="rId22"/>
    <p:sldId id="304" r:id="rId23"/>
    <p:sldId id="340" r:id="rId24"/>
    <p:sldId id="317" r:id="rId25"/>
    <p:sldId id="357" r:id="rId26"/>
    <p:sldId id="345" r:id="rId27"/>
    <p:sldId id="352" r:id="rId28"/>
    <p:sldId id="298" r:id="rId29"/>
    <p:sldId id="310" r:id="rId30"/>
    <p:sldId id="300" r:id="rId31"/>
    <p:sldId id="328" r:id="rId32"/>
    <p:sldId id="350" r:id="rId33"/>
    <p:sldId id="338" r:id="rId34"/>
    <p:sldId id="321" r:id="rId35"/>
    <p:sldId id="311" r:id="rId36"/>
    <p:sldId id="353" r:id="rId37"/>
    <p:sldId id="312" r:id="rId38"/>
    <p:sldId id="346" r:id="rId39"/>
    <p:sldId id="362" r:id="rId40"/>
    <p:sldId id="344" r:id="rId41"/>
    <p:sldId id="360" r:id="rId42"/>
    <p:sldId id="347" r:id="rId43"/>
    <p:sldId id="301" r:id="rId44"/>
    <p:sldId id="307" r:id="rId45"/>
    <p:sldId id="306" r:id="rId46"/>
    <p:sldId id="361" r:id="rId47"/>
    <p:sldId id="331" r:id="rId4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49" autoAdjust="0"/>
  </p:normalViewPr>
  <p:slideViewPr>
    <p:cSldViewPr snapToGrid="0">
      <p:cViewPr varScale="1">
        <p:scale>
          <a:sx n="73" d="100"/>
          <a:sy n="73" d="100"/>
        </p:scale>
        <p:origin x="1950" y="6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3" d="100"/>
          <a:sy n="63" d="100"/>
        </p:scale>
        <p:origin x="26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D2604-3E1B-415F-B40E-DAEB31A7001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A2304F7-868B-46AE-91BF-9815642B51E4}">
      <dgm:prSet/>
      <dgm:spPr>
        <a:solidFill>
          <a:schemeClr val="tx2">
            <a:lumMod val="75000"/>
            <a:lumOff val="25000"/>
          </a:schemeClr>
        </a:solidFill>
      </dgm:spPr>
      <dgm:t>
        <a:bodyPr/>
        <a:lstStyle/>
        <a:p>
          <a:r>
            <a:rPr lang="en-US" b="1" dirty="0"/>
            <a:t>Do some research.</a:t>
          </a:r>
        </a:p>
      </dgm:t>
    </dgm:pt>
    <dgm:pt modelId="{2B838141-A57C-4DE2-A27C-9CDDE5BCD167}" type="parTrans" cxnId="{07FD9852-9CE5-4591-AB02-43C1072698D6}">
      <dgm:prSet/>
      <dgm:spPr/>
      <dgm:t>
        <a:bodyPr/>
        <a:lstStyle/>
        <a:p>
          <a:endParaRPr lang="en-US"/>
        </a:p>
      </dgm:t>
    </dgm:pt>
    <dgm:pt modelId="{F21ABAC8-4F46-4E1F-88AD-D5A025B28542}" type="sibTrans" cxnId="{07FD9852-9CE5-4591-AB02-43C1072698D6}">
      <dgm:prSet/>
      <dgm:spPr/>
      <dgm:t>
        <a:bodyPr/>
        <a:lstStyle/>
        <a:p>
          <a:endParaRPr lang="en-US"/>
        </a:p>
      </dgm:t>
    </dgm:pt>
    <dgm:pt modelId="{8D499EB8-A194-4163-B500-6164B09897AD}">
      <dgm:prSet/>
      <dgm:spPr>
        <a:solidFill>
          <a:schemeClr val="tx2">
            <a:lumMod val="75000"/>
            <a:lumOff val="25000"/>
          </a:schemeClr>
        </a:solidFill>
      </dgm:spPr>
      <dgm:t>
        <a:bodyPr/>
        <a:lstStyle/>
        <a:p>
          <a:r>
            <a:rPr lang="en-US" b="1" dirty="0"/>
            <a:t>Network, network, network.</a:t>
          </a:r>
        </a:p>
      </dgm:t>
    </dgm:pt>
    <dgm:pt modelId="{1DDA7E39-8F0B-40DB-AC7C-AAE917CCCC97}" type="parTrans" cxnId="{C2D9A26C-CD67-40F5-98C7-5568BF891ABC}">
      <dgm:prSet/>
      <dgm:spPr/>
      <dgm:t>
        <a:bodyPr/>
        <a:lstStyle/>
        <a:p>
          <a:endParaRPr lang="en-US"/>
        </a:p>
      </dgm:t>
    </dgm:pt>
    <dgm:pt modelId="{D332793C-1B80-49EE-9928-6BC6731F6584}" type="sibTrans" cxnId="{C2D9A26C-CD67-40F5-98C7-5568BF891ABC}">
      <dgm:prSet/>
      <dgm:spPr/>
      <dgm:t>
        <a:bodyPr/>
        <a:lstStyle/>
        <a:p>
          <a:endParaRPr lang="en-US"/>
        </a:p>
      </dgm:t>
    </dgm:pt>
    <dgm:pt modelId="{E601D301-560E-48D7-B391-4E348D7194FA}">
      <dgm:prSet/>
      <dgm:spPr>
        <a:solidFill>
          <a:schemeClr val="tx2">
            <a:lumMod val="75000"/>
            <a:lumOff val="25000"/>
          </a:schemeClr>
        </a:solidFill>
      </dgm:spPr>
      <dgm:t>
        <a:bodyPr/>
        <a:lstStyle/>
        <a:p>
          <a:r>
            <a:rPr lang="en-US" b="1" dirty="0"/>
            <a:t>Do a skills inventory.</a:t>
          </a:r>
        </a:p>
      </dgm:t>
    </dgm:pt>
    <dgm:pt modelId="{4FFCFCB8-D996-4C1D-9827-0C568778019E}" type="parTrans" cxnId="{0F3EB2C0-FD5D-40EF-A64A-141EB5449BF0}">
      <dgm:prSet/>
      <dgm:spPr/>
      <dgm:t>
        <a:bodyPr/>
        <a:lstStyle/>
        <a:p>
          <a:endParaRPr lang="en-US"/>
        </a:p>
      </dgm:t>
    </dgm:pt>
    <dgm:pt modelId="{1ADE7E7B-2F9A-451C-AAE9-BFA2A1F8A229}" type="sibTrans" cxnId="{0F3EB2C0-FD5D-40EF-A64A-141EB5449BF0}">
      <dgm:prSet/>
      <dgm:spPr/>
      <dgm:t>
        <a:bodyPr/>
        <a:lstStyle/>
        <a:p>
          <a:endParaRPr lang="en-US"/>
        </a:p>
      </dgm:t>
    </dgm:pt>
    <dgm:pt modelId="{B37E85C3-B5F5-42D2-AFB4-EADF51F9162E}">
      <dgm:prSet/>
      <dgm:spPr>
        <a:solidFill>
          <a:schemeClr val="tx2">
            <a:lumMod val="75000"/>
            <a:lumOff val="25000"/>
          </a:schemeClr>
        </a:solidFill>
      </dgm:spPr>
      <dgm:t>
        <a:bodyPr/>
        <a:lstStyle/>
        <a:p>
          <a:r>
            <a:rPr lang="en-US" b="1" dirty="0"/>
            <a:t>Update your marketing material.</a:t>
          </a:r>
        </a:p>
      </dgm:t>
    </dgm:pt>
    <dgm:pt modelId="{954D81F9-1F33-4D0C-B9CB-B6E8C2E14D8C}" type="parTrans" cxnId="{CCD5F3A9-F7FF-4D55-B62C-22AE839CAC12}">
      <dgm:prSet/>
      <dgm:spPr/>
      <dgm:t>
        <a:bodyPr/>
        <a:lstStyle/>
        <a:p>
          <a:endParaRPr lang="en-US"/>
        </a:p>
      </dgm:t>
    </dgm:pt>
    <dgm:pt modelId="{ECD6C8BA-E28B-4952-94A5-1A5454EA13A2}" type="sibTrans" cxnId="{CCD5F3A9-F7FF-4D55-B62C-22AE839CAC12}">
      <dgm:prSet/>
      <dgm:spPr/>
      <dgm:t>
        <a:bodyPr/>
        <a:lstStyle/>
        <a:p>
          <a:endParaRPr lang="en-US"/>
        </a:p>
      </dgm:t>
    </dgm:pt>
    <dgm:pt modelId="{C339222A-69F1-485B-9766-BFF30F96DCFE}">
      <dgm:prSet/>
      <dgm:spPr>
        <a:solidFill>
          <a:schemeClr val="tx2">
            <a:lumMod val="75000"/>
            <a:lumOff val="25000"/>
          </a:schemeClr>
        </a:solidFill>
      </dgm:spPr>
      <dgm:t>
        <a:bodyPr/>
        <a:lstStyle/>
        <a:p>
          <a:r>
            <a:rPr lang="en-US" b="1" dirty="0"/>
            <a:t>Practice job interviews.</a:t>
          </a:r>
        </a:p>
      </dgm:t>
    </dgm:pt>
    <dgm:pt modelId="{845DFE15-6F30-4B71-BDD1-42F166841D3F}" type="parTrans" cxnId="{FF67F247-814A-412D-80CA-078F6780C9D8}">
      <dgm:prSet/>
      <dgm:spPr/>
      <dgm:t>
        <a:bodyPr/>
        <a:lstStyle/>
        <a:p>
          <a:endParaRPr lang="en-US"/>
        </a:p>
      </dgm:t>
    </dgm:pt>
    <dgm:pt modelId="{732CED8F-18CC-4FDE-B9BC-1603830D0B28}" type="sibTrans" cxnId="{FF67F247-814A-412D-80CA-078F6780C9D8}">
      <dgm:prSet/>
      <dgm:spPr/>
      <dgm:t>
        <a:bodyPr/>
        <a:lstStyle/>
        <a:p>
          <a:endParaRPr lang="en-US"/>
        </a:p>
      </dgm:t>
    </dgm:pt>
    <dgm:pt modelId="{DFFC20BB-A6A0-491B-A96B-9109709857A9}" type="pres">
      <dgm:prSet presAssocID="{D4AD2604-3E1B-415F-B40E-DAEB31A7001A}" presName="cycle" presStyleCnt="0">
        <dgm:presLayoutVars>
          <dgm:dir/>
          <dgm:resizeHandles val="exact"/>
        </dgm:presLayoutVars>
      </dgm:prSet>
      <dgm:spPr/>
    </dgm:pt>
    <dgm:pt modelId="{67B09216-F121-4396-B12E-768B51AEA354}" type="pres">
      <dgm:prSet presAssocID="{CA2304F7-868B-46AE-91BF-9815642B51E4}" presName="node" presStyleLbl="node1" presStyleIdx="0" presStyleCnt="5" custRadScaleRad="100003" custRadScaleInc="1710">
        <dgm:presLayoutVars>
          <dgm:bulletEnabled val="1"/>
        </dgm:presLayoutVars>
      </dgm:prSet>
      <dgm:spPr/>
    </dgm:pt>
    <dgm:pt modelId="{F7B633AB-F008-4799-BFF2-C515D693F3C4}" type="pres">
      <dgm:prSet presAssocID="{CA2304F7-868B-46AE-91BF-9815642B51E4}" presName="spNode" presStyleCnt="0"/>
      <dgm:spPr/>
    </dgm:pt>
    <dgm:pt modelId="{3CF0E989-5FFE-4ECD-A8D6-50FC289CBACB}" type="pres">
      <dgm:prSet presAssocID="{F21ABAC8-4F46-4E1F-88AD-D5A025B28542}" presName="sibTrans" presStyleLbl="sibTrans1D1" presStyleIdx="0" presStyleCnt="5"/>
      <dgm:spPr/>
    </dgm:pt>
    <dgm:pt modelId="{A871E0F0-796F-4E63-8ECB-14168C45C393}" type="pres">
      <dgm:prSet presAssocID="{8D499EB8-A194-4163-B500-6164B09897AD}" presName="node" presStyleLbl="node1" presStyleIdx="1" presStyleCnt="5" custRadScaleRad="97364" custRadScaleInc="-2103">
        <dgm:presLayoutVars>
          <dgm:bulletEnabled val="1"/>
        </dgm:presLayoutVars>
      </dgm:prSet>
      <dgm:spPr/>
    </dgm:pt>
    <dgm:pt modelId="{D3C883A9-DFE2-411A-A114-9147E629723F}" type="pres">
      <dgm:prSet presAssocID="{8D499EB8-A194-4163-B500-6164B09897AD}" presName="spNode" presStyleCnt="0"/>
      <dgm:spPr/>
    </dgm:pt>
    <dgm:pt modelId="{A6826BD6-927A-45FF-8F47-16E4F648EE74}" type="pres">
      <dgm:prSet presAssocID="{D332793C-1B80-49EE-9928-6BC6731F6584}" presName="sibTrans" presStyleLbl="sibTrans1D1" presStyleIdx="1" presStyleCnt="5"/>
      <dgm:spPr/>
    </dgm:pt>
    <dgm:pt modelId="{E63BD048-9414-48B4-BE39-23F02F906A1D}" type="pres">
      <dgm:prSet presAssocID="{E601D301-560E-48D7-B391-4E348D7194FA}" presName="node" presStyleLbl="node1" presStyleIdx="2" presStyleCnt="5" custRadScaleRad="98394" custRadScaleInc="5450">
        <dgm:presLayoutVars>
          <dgm:bulletEnabled val="1"/>
        </dgm:presLayoutVars>
      </dgm:prSet>
      <dgm:spPr/>
    </dgm:pt>
    <dgm:pt modelId="{8F7C70A7-E6D0-4C0F-9483-F0D1263CE761}" type="pres">
      <dgm:prSet presAssocID="{E601D301-560E-48D7-B391-4E348D7194FA}" presName="spNode" presStyleCnt="0"/>
      <dgm:spPr/>
    </dgm:pt>
    <dgm:pt modelId="{003A50C2-FD1A-4934-853F-2E218DE4A810}" type="pres">
      <dgm:prSet presAssocID="{1ADE7E7B-2F9A-451C-AAE9-BFA2A1F8A229}" presName="sibTrans" presStyleLbl="sibTrans1D1" presStyleIdx="2" presStyleCnt="5"/>
      <dgm:spPr/>
    </dgm:pt>
    <dgm:pt modelId="{6D82E750-F98F-42D9-A96B-0A7E44302795}" type="pres">
      <dgm:prSet presAssocID="{B37E85C3-B5F5-42D2-AFB4-EADF51F9162E}" presName="node" presStyleLbl="node1" presStyleIdx="3" presStyleCnt="5" custRadScaleRad="101657" custRadScaleInc="5275">
        <dgm:presLayoutVars>
          <dgm:bulletEnabled val="1"/>
        </dgm:presLayoutVars>
      </dgm:prSet>
      <dgm:spPr/>
    </dgm:pt>
    <dgm:pt modelId="{6C593590-4B50-4ECF-9DD1-C70835393A23}" type="pres">
      <dgm:prSet presAssocID="{B37E85C3-B5F5-42D2-AFB4-EADF51F9162E}" presName="spNode" presStyleCnt="0"/>
      <dgm:spPr/>
    </dgm:pt>
    <dgm:pt modelId="{0A12609A-4F27-40AE-B603-6E5744A53CB0}" type="pres">
      <dgm:prSet presAssocID="{ECD6C8BA-E28B-4952-94A5-1A5454EA13A2}" presName="sibTrans" presStyleLbl="sibTrans1D1" presStyleIdx="3" presStyleCnt="5"/>
      <dgm:spPr/>
    </dgm:pt>
    <dgm:pt modelId="{CD7B46D4-DD7B-423C-A74B-DC5863FEDF2C}" type="pres">
      <dgm:prSet presAssocID="{C339222A-69F1-485B-9766-BFF30F96DCFE}" presName="node" presStyleLbl="node1" presStyleIdx="4" presStyleCnt="5">
        <dgm:presLayoutVars>
          <dgm:bulletEnabled val="1"/>
        </dgm:presLayoutVars>
      </dgm:prSet>
      <dgm:spPr/>
    </dgm:pt>
    <dgm:pt modelId="{A85E8C6A-ACAE-46E8-886F-15B7F0DEBEB1}" type="pres">
      <dgm:prSet presAssocID="{C339222A-69F1-485B-9766-BFF30F96DCFE}" presName="spNode" presStyleCnt="0"/>
      <dgm:spPr/>
    </dgm:pt>
    <dgm:pt modelId="{5A32A8FF-BCD7-463A-B11D-8E39CFC27550}" type="pres">
      <dgm:prSet presAssocID="{732CED8F-18CC-4FDE-B9BC-1603830D0B28}" presName="sibTrans" presStyleLbl="sibTrans1D1" presStyleIdx="4" presStyleCnt="5"/>
      <dgm:spPr/>
    </dgm:pt>
  </dgm:ptLst>
  <dgm:cxnLst>
    <dgm:cxn modelId="{C9021105-2F0F-4EF0-A262-65B7C9497EB1}" type="presOf" srcId="{8D499EB8-A194-4163-B500-6164B09897AD}" destId="{A871E0F0-796F-4E63-8ECB-14168C45C393}" srcOrd="0" destOrd="0" presId="urn:microsoft.com/office/officeart/2005/8/layout/cycle6"/>
    <dgm:cxn modelId="{E751411C-6C06-42DF-A069-07ECC200E42F}" type="presOf" srcId="{732CED8F-18CC-4FDE-B9BC-1603830D0B28}" destId="{5A32A8FF-BCD7-463A-B11D-8E39CFC27550}" srcOrd="0" destOrd="0" presId="urn:microsoft.com/office/officeart/2005/8/layout/cycle6"/>
    <dgm:cxn modelId="{2183EE1C-C5BA-4B88-9434-C7D832F2551E}" type="presOf" srcId="{B37E85C3-B5F5-42D2-AFB4-EADF51F9162E}" destId="{6D82E750-F98F-42D9-A96B-0A7E44302795}" srcOrd="0" destOrd="0" presId="urn:microsoft.com/office/officeart/2005/8/layout/cycle6"/>
    <dgm:cxn modelId="{CCC64320-2EB1-42C8-A524-CD8C4758E3D5}" type="presOf" srcId="{1ADE7E7B-2F9A-451C-AAE9-BFA2A1F8A229}" destId="{003A50C2-FD1A-4934-853F-2E218DE4A810}" srcOrd="0" destOrd="0" presId="urn:microsoft.com/office/officeart/2005/8/layout/cycle6"/>
    <dgm:cxn modelId="{4956D923-1B16-4351-9F76-BDAFD6265BDE}" type="presOf" srcId="{CA2304F7-868B-46AE-91BF-9815642B51E4}" destId="{67B09216-F121-4396-B12E-768B51AEA354}" srcOrd="0" destOrd="0" presId="urn:microsoft.com/office/officeart/2005/8/layout/cycle6"/>
    <dgm:cxn modelId="{FF67F247-814A-412D-80CA-078F6780C9D8}" srcId="{D4AD2604-3E1B-415F-B40E-DAEB31A7001A}" destId="{C339222A-69F1-485B-9766-BFF30F96DCFE}" srcOrd="4" destOrd="0" parTransId="{845DFE15-6F30-4B71-BDD1-42F166841D3F}" sibTransId="{732CED8F-18CC-4FDE-B9BC-1603830D0B28}"/>
    <dgm:cxn modelId="{C2D9A26C-CD67-40F5-98C7-5568BF891ABC}" srcId="{D4AD2604-3E1B-415F-B40E-DAEB31A7001A}" destId="{8D499EB8-A194-4163-B500-6164B09897AD}" srcOrd="1" destOrd="0" parTransId="{1DDA7E39-8F0B-40DB-AC7C-AAE917CCCC97}" sibTransId="{D332793C-1B80-49EE-9928-6BC6731F6584}"/>
    <dgm:cxn modelId="{07FD9852-9CE5-4591-AB02-43C1072698D6}" srcId="{D4AD2604-3E1B-415F-B40E-DAEB31A7001A}" destId="{CA2304F7-868B-46AE-91BF-9815642B51E4}" srcOrd="0" destOrd="0" parTransId="{2B838141-A57C-4DE2-A27C-9CDDE5BCD167}" sibTransId="{F21ABAC8-4F46-4E1F-88AD-D5A025B28542}"/>
    <dgm:cxn modelId="{6AF8C477-88B5-4944-AC5D-2FA2A7DA08FA}" type="presOf" srcId="{D4AD2604-3E1B-415F-B40E-DAEB31A7001A}" destId="{DFFC20BB-A6A0-491B-A96B-9109709857A9}" srcOrd="0" destOrd="0" presId="urn:microsoft.com/office/officeart/2005/8/layout/cycle6"/>
    <dgm:cxn modelId="{AB3A6AA9-C54E-42D4-A7B8-398B2E9E2538}" type="presOf" srcId="{E601D301-560E-48D7-B391-4E348D7194FA}" destId="{E63BD048-9414-48B4-BE39-23F02F906A1D}" srcOrd="0" destOrd="0" presId="urn:microsoft.com/office/officeart/2005/8/layout/cycle6"/>
    <dgm:cxn modelId="{CCD5F3A9-F7FF-4D55-B62C-22AE839CAC12}" srcId="{D4AD2604-3E1B-415F-B40E-DAEB31A7001A}" destId="{B37E85C3-B5F5-42D2-AFB4-EADF51F9162E}" srcOrd="3" destOrd="0" parTransId="{954D81F9-1F33-4D0C-B9CB-B6E8C2E14D8C}" sibTransId="{ECD6C8BA-E28B-4952-94A5-1A5454EA13A2}"/>
    <dgm:cxn modelId="{304921BA-62AF-4CB7-8A02-BD956BBC9687}" type="presOf" srcId="{C339222A-69F1-485B-9766-BFF30F96DCFE}" destId="{CD7B46D4-DD7B-423C-A74B-DC5863FEDF2C}" srcOrd="0" destOrd="0" presId="urn:microsoft.com/office/officeart/2005/8/layout/cycle6"/>
    <dgm:cxn modelId="{0F3EB2C0-FD5D-40EF-A64A-141EB5449BF0}" srcId="{D4AD2604-3E1B-415F-B40E-DAEB31A7001A}" destId="{E601D301-560E-48D7-B391-4E348D7194FA}" srcOrd="2" destOrd="0" parTransId="{4FFCFCB8-D996-4C1D-9827-0C568778019E}" sibTransId="{1ADE7E7B-2F9A-451C-AAE9-BFA2A1F8A229}"/>
    <dgm:cxn modelId="{C0F7E6C9-8C3B-4ACE-B0AC-3E5943E3CD79}" type="presOf" srcId="{F21ABAC8-4F46-4E1F-88AD-D5A025B28542}" destId="{3CF0E989-5FFE-4ECD-A8D6-50FC289CBACB}" srcOrd="0" destOrd="0" presId="urn:microsoft.com/office/officeart/2005/8/layout/cycle6"/>
    <dgm:cxn modelId="{E00012D4-FDE9-45B6-AF9C-74D74DDB6E78}" type="presOf" srcId="{ECD6C8BA-E28B-4952-94A5-1A5454EA13A2}" destId="{0A12609A-4F27-40AE-B603-6E5744A53CB0}" srcOrd="0" destOrd="0" presId="urn:microsoft.com/office/officeart/2005/8/layout/cycle6"/>
    <dgm:cxn modelId="{D9504DF1-6D71-4838-ABB4-D04533FF4E21}" type="presOf" srcId="{D332793C-1B80-49EE-9928-6BC6731F6584}" destId="{A6826BD6-927A-45FF-8F47-16E4F648EE74}" srcOrd="0" destOrd="0" presId="urn:microsoft.com/office/officeart/2005/8/layout/cycle6"/>
    <dgm:cxn modelId="{4A15CC16-FB1A-41D0-A92F-4F895BD8A641}" type="presParOf" srcId="{DFFC20BB-A6A0-491B-A96B-9109709857A9}" destId="{67B09216-F121-4396-B12E-768B51AEA354}" srcOrd="0" destOrd="0" presId="urn:microsoft.com/office/officeart/2005/8/layout/cycle6"/>
    <dgm:cxn modelId="{34B9CB85-9589-4252-9AFC-6D25F8985034}" type="presParOf" srcId="{DFFC20BB-A6A0-491B-A96B-9109709857A9}" destId="{F7B633AB-F008-4799-BFF2-C515D693F3C4}" srcOrd="1" destOrd="0" presId="urn:microsoft.com/office/officeart/2005/8/layout/cycle6"/>
    <dgm:cxn modelId="{8798841A-EE05-4AE4-905C-3DFC03847D0F}" type="presParOf" srcId="{DFFC20BB-A6A0-491B-A96B-9109709857A9}" destId="{3CF0E989-5FFE-4ECD-A8D6-50FC289CBACB}" srcOrd="2" destOrd="0" presId="urn:microsoft.com/office/officeart/2005/8/layout/cycle6"/>
    <dgm:cxn modelId="{9D497A73-7813-4732-BA0A-B0E7BE527F5B}" type="presParOf" srcId="{DFFC20BB-A6A0-491B-A96B-9109709857A9}" destId="{A871E0F0-796F-4E63-8ECB-14168C45C393}" srcOrd="3" destOrd="0" presId="urn:microsoft.com/office/officeart/2005/8/layout/cycle6"/>
    <dgm:cxn modelId="{5301B2AC-FF1F-4224-91EF-BB422A3B6E9F}" type="presParOf" srcId="{DFFC20BB-A6A0-491B-A96B-9109709857A9}" destId="{D3C883A9-DFE2-411A-A114-9147E629723F}" srcOrd="4" destOrd="0" presId="urn:microsoft.com/office/officeart/2005/8/layout/cycle6"/>
    <dgm:cxn modelId="{134134BB-5A65-4F73-892E-EB4DC185FD49}" type="presParOf" srcId="{DFFC20BB-A6A0-491B-A96B-9109709857A9}" destId="{A6826BD6-927A-45FF-8F47-16E4F648EE74}" srcOrd="5" destOrd="0" presId="urn:microsoft.com/office/officeart/2005/8/layout/cycle6"/>
    <dgm:cxn modelId="{46BF5977-E096-437A-B60D-4F9D412E0843}" type="presParOf" srcId="{DFFC20BB-A6A0-491B-A96B-9109709857A9}" destId="{E63BD048-9414-48B4-BE39-23F02F906A1D}" srcOrd="6" destOrd="0" presId="urn:microsoft.com/office/officeart/2005/8/layout/cycle6"/>
    <dgm:cxn modelId="{4A5B880C-7A46-4A62-A4DE-29D046D94758}" type="presParOf" srcId="{DFFC20BB-A6A0-491B-A96B-9109709857A9}" destId="{8F7C70A7-E6D0-4C0F-9483-F0D1263CE761}" srcOrd="7" destOrd="0" presId="urn:microsoft.com/office/officeart/2005/8/layout/cycle6"/>
    <dgm:cxn modelId="{9B6C4477-478A-474F-964C-48940DD95936}" type="presParOf" srcId="{DFFC20BB-A6A0-491B-A96B-9109709857A9}" destId="{003A50C2-FD1A-4934-853F-2E218DE4A810}" srcOrd="8" destOrd="0" presId="urn:microsoft.com/office/officeart/2005/8/layout/cycle6"/>
    <dgm:cxn modelId="{142072F0-1723-4B38-A09D-0FEA7048C25D}" type="presParOf" srcId="{DFFC20BB-A6A0-491B-A96B-9109709857A9}" destId="{6D82E750-F98F-42D9-A96B-0A7E44302795}" srcOrd="9" destOrd="0" presId="urn:microsoft.com/office/officeart/2005/8/layout/cycle6"/>
    <dgm:cxn modelId="{1D58BAA8-3C95-4FCF-88D0-E6EC1E25DF34}" type="presParOf" srcId="{DFFC20BB-A6A0-491B-A96B-9109709857A9}" destId="{6C593590-4B50-4ECF-9DD1-C70835393A23}" srcOrd="10" destOrd="0" presId="urn:microsoft.com/office/officeart/2005/8/layout/cycle6"/>
    <dgm:cxn modelId="{AB579EB8-9F41-493F-A094-94574011AEFB}" type="presParOf" srcId="{DFFC20BB-A6A0-491B-A96B-9109709857A9}" destId="{0A12609A-4F27-40AE-B603-6E5744A53CB0}" srcOrd="11" destOrd="0" presId="urn:microsoft.com/office/officeart/2005/8/layout/cycle6"/>
    <dgm:cxn modelId="{6F36EF2F-5080-4E04-989B-E6C9D292C7C1}" type="presParOf" srcId="{DFFC20BB-A6A0-491B-A96B-9109709857A9}" destId="{CD7B46D4-DD7B-423C-A74B-DC5863FEDF2C}" srcOrd="12" destOrd="0" presId="urn:microsoft.com/office/officeart/2005/8/layout/cycle6"/>
    <dgm:cxn modelId="{9590D9B8-BB8D-4C1B-8147-7C01222519D3}" type="presParOf" srcId="{DFFC20BB-A6A0-491B-A96B-9109709857A9}" destId="{A85E8C6A-ACAE-46E8-886F-15B7F0DEBEB1}" srcOrd="13" destOrd="0" presId="urn:microsoft.com/office/officeart/2005/8/layout/cycle6"/>
    <dgm:cxn modelId="{9BFE08E7-EAC9-466F-B16E-E7C366148F70}" type="presParOf" srcId="{DFFC20BB-A6A0-491B-A96B-9109709857A9}" destId="{5A32A8FF-BCD7-463A-B11D-8E39CFC2755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DA0EAD-85AD-4A47-8718-93E9F171A4D9}" type="doc">
      <dgm:prSet loTypeId="urn:microsoft.com/office/officeart/2005/8/layout/hChevron3" loCatId="process" qsTypeId="urn:microsoft.com/office/officeart/2005/8/quickstyle/simple1" qsCatId="simple" csTypeId="urn:microsoft.com/office/officeart/2005/8/colors/accent1_1" csCatId="accent1" phldr="1"/>
      <dgm:spPr/>
    </dgm:pt>
    <dgm:pt modelId="{3CAA6A5C-E9FD-4F56-B92F-862329BAD05F}">
      <dgm:prSet phldrT="[Text]"/>
      <dgm:spPr/>
      <dgm:t>
        <a:bodyPr/>
        <a:lstStyle/>
        <a:p>
          <a:pPr>
            <a:buFont typeface="+mj-lt"/>
            <a:buAutoNum type="arabicPeriod"/>
          </a:pPr>
          <a:r>
            <a:rPr lang="en-US" b="1" dirty="0">
              <a:solidFill>
                <a:schemeClr val="accent1">
                  <a:lumMod val="75000"/>
                </a:schemeClr>
              </a:solidFill>
            </a:rPr>
            <a:t>Find</a:t>
          </a:r>
        </a:p>
      </dgm:t>
    </dgm:pt>
    <dgm:pt modelId="{F9D49A0D-0370-43DE-B1BD-A116812FC905}" type="parTrans" cxnId="{6314813D-9AF3-4D83-9374-7E651928B29D}">
      <dgm:prSet/>
      <dgm:spPr/>
      <dgm:t>
        <a:bodyPr/>
        <a:lstStyle/>
        <a:p>
          <a:endParaRPr lang="en-US"/>
        </a:p>
      </dgm:t>
    </dgm:pt>
    <dgm:pt modelId="{8843EE1D-069E-42AD-8236-5E300471D9A6}" type="sibTrans" cxnId="{6314813D-9AF3-4D83-9374-7E651928B29D}">
      <dgm:prSet/>
      <dgm:spPr/>
      <dgm:t>
        <a:bodyPr/>
        <a:lstStyle/>
        <a:p>
          <a:endParaRPr lang="en-US"/>
        </a:p>
      </dgm:t>
    </dgm:pt>
    <dgm:pt modelId="{55433579-00D0-4C27-A602-072B26833D35}">
      <dgm:prSet/>
      <dgm:spPr/>
      <dgm:t>
        <a:bodyPr/>
        <a:lstStyle/>
        <a:p>
          <a:r>
            <a:rPr lang="en-US"/>
            <a:t>Connect</a:t>
          </a:r>
          <a:endParaRPr lang="en-US" dirty="0"/>
        </a:p>
      </dgm:t>
    </dgm:pt>
    <dgm:pt modelId="{EA8EEF5F-25FF-4AE4-B7D6-5CE6CBFCBA40}" type="parTrans" cxnId="{3A858547-B781-4146-A8FB-26736F0E2E51}">
      <dgm:prSet/>
      <dgm:spPr/>
      <dgm:t>
        <a:bodyPr/>
        <a:lstStyle/>
        <a:p>
          <a:endParaRPr lang="en-US"/>
        </a:p>
      </dgm:t>
    </dgm:pt>
    <dgm:pt modelId="{4897D25B-CC0A-4719-8848-48D5D3603B14}" type="sibTrans" cxnId="{3A858547-B781-4146-A8FB-26736F0E2E51}">
      <dgm:prSet/>
      <dgm:spPr/>
      <dgm:t>
        <a:bodyPr/>
        <a:lstStyle/>
        <a:p>
          <a:endParaRPr lang="en-US"/>
        </a:p>
      </dgm:t>
    </dgm:pt>
    <dgm:pt modelId="{8356B7A3-BBE5-4536-A30A-BEB386E9C94D}">
      <dgm:prSet/>
      <dgm:spPr/>
      <dgm:t>
        <a:bodyPr/>
        <a:lstStyle/>
        <a:p>
          <a:r>
            <a:rPr lang="en-US"/>
            <a:t>Relate</a:t>
          </a:r>
          <a:endParaRPr lang="en-US" dirty="0"/>
        </a:p>
      </dgm:t>
    </dgm:pt>
    <dgm:pt modelId="{71B67831-D4C4-4C58-97F9-AC9C2E6A6F45}" type="parTrans" cxnId="{0CC94CD1-9A32-463D-9AF9-B571BF4EBF62}">
      <dgm:prSet/>
      <dgm:spPr/>
      <dgm:t>
        <a:bodyPr/>
        <a:lstStyle/>
        <a:p>
          <a:endParaRPr lang="en-US"/>
        </a:p>
      </dgm:t>
    </dgm:pt>
    <dgm:pt modelId="{327D1515-6424-4EB8-8AE5-133504EDF415}" type="sibTrans" cxnId="{0CC94CD1-9A32-463D-9AF9-B571BF4EBF62}">
      <dgm:prSet/>
      <dgm:spPr/>
      <dgm:t>
        <a:bodyPr/>
        <a:lstStyle/>
        <a:p>
          <a:endParaRPr lang="en-US"/>
        </a:p>
      </dgm:t>
    </dgm:pt>
    <dgm:pt modelId="{427D07D5-F009-4B67-AB16-30A1534F52D3}">
      <dgm:prSet/>
      <dgm:spPr/>
      <dgm:t>
        <a:bodyPr/>
        <a:lstStyle/>
        <a:p>
          <a:r>
            <a:rPr lang="en-US"/>
            <a:t>Follow-Up</a:t>
          </a:r>
          <a:endParaRPr lang="en-US" dirty="0"/>
        </a:p>
      </dgm:t>
    </dgm:pt>
    <dgm:pt modelId="{A5F90BF8-EC46-4468-804D-939D611F80A3}" type="parTrans" cxnId="{1ADCB4F2-B7D0-4F90-AFD1-99ECCCA7CD3E}">
      <dgm:prSet/>
      <dgm:spPr/>
      <dgm:t>
        <a:bodyPr/>
        <a:lstStyle/>
        <a:p>
          <a:endParaRPr lang="en-US"/>
        </a:p>
      </dgm:t>
    </dgm:pt>
    <dgm:pt modelId="{7BD51119-235B-4200-8450-5E6B397A1C9F}" type="sibTrans" cxnId="{1ADCB4F2-B7D0-4F90-AFD1-99ECCCA7CD3E}">
      <dgm:prSet/>
      <dgm:spPr/>
      <dgm:t>
        <a:bodyPr/>
        <a:lstStyle/>
        <a:p>
          <a:endParaRPr lang="en-US"/>
        </a:p>
      </dgm:t>
    </dgm:pt>
    <dgm:pt modelId="{BB35E7F0-326E-4EB8-A853-6C05178D1B05}" type="pres">
      <dgm:prSet presAssocID="{C4DA0EAD-85AD-4A47-8718-93E9F171A4D9}" presName="Name0" presStyleCnt="0">
        <dgm:presLayoutVars>
          <dgm:dir/>
          <dgm:resizeHandles val="exact"/>
        </dgm:presLayoutVars>
      </dgm:prSet>
      <dgm:spPr/>
    </dgm:pt>
    <dgm:pt modelId="{E30A76B5-2E9B-4D7B-B6F4-96A412649249}" type="pres">
      <dgm:prSet presAssocID="{3CAA6A5C-E9FD-4F56-B92F-862329BAD05F}" presName="parTxOnly" presStyleLbl="node1" presStyleIdx="0" presStyleCnt="4">
        <dgm:presLayoutVars>
          <dgm:bulletEnabled val="1"/>
        </dgm:presLayoutVars>
      </dgm:prSet>
      <dgm:spPr/>
    </dgm:pt>
    <dgm:pt modelId="{F3B9439B-4BBA-4320-A076-245AAF29BEC5}" type="pres">
      <dgm:prSet presAssocID="{8843EE1D-069E-42AD-8236-5E300471D9A6}" presName="parSpace" presStyleCnt="0"/>
      <dgm:spPr/>
    </dgm:pt>
    <dgm:pt modelId="{7B730FDC-076B-4B89-809E-5287A1480215}" type="pres">
      <dgm:prSet presAssocID="{55433579-00D0-4C27-A602-072B26833D35}" presName="parTxOnly" presStyleLbl="node1" presStyleIdx="1" presStyleCnt="4">
        <dgm:presLayoutVars>
          <dgm:bulletEnabled val="1"/>
        </dgm:presLayoutVars>
      </dgm:prSet>
      <dgm:spPr/>
    </dgm:pt>
    <dgm:pt modelId="{E6A0448A-3611-4ED0-941F-9BB7D2340E23}" type="pres">
      <dgm:prSet presAssocID="{4897D25B-CC0A-4719-8848-48D5D3603B14}" presName="parSpace" presStyleCnt="0"/>
      <dgm:spPr/>
    </dgm:pt>
    <dgm:pt modelId="{66AFDCD3-35B1-4231-97ED-5C1CA057FE4B}" type="pres">
      <dgm:prSet presAssocID="{8356B7A3-BBE5-4536-A30A-BEB386E9C94D}" presName="parTxOnly" presStyleLbl="node1" presStyleIdx="2" presStyleCnt="4">
        <dgm:presLayoutVars>
          <dgm:bulletEnabled val="1"/>
        </dgm:presLayoutVars>
      </dgm:prSet>
      <dgm:spPr/>
    </dgm:pt>
    <dgm:pt modelId="{10D5BAFA-0E24-4D8E-AF18-1E52BA0A3577}" type="pres">
      <dgm:prSet presAssocID="{327D1515-6424-4EB8-8AE5-133504EDF415}" presName="parSpace" presStyleCnt="0"/>
      <dgm:spPr/>
    </dgm:pt>
    <dgm:pt modelId="{9276DF87-8FDE-4CAC-8F79-D28A3E2F907A}" type="pres">
      <dgm:prSet presAssocID="{427D07D5-F009-4B67-AB16-30A1534F52D3}" presName="parTxOnly" presStyleLbl="node1" presStyleIdx="3" presStyleCnt="4">
        <dgm:presLayoutVars>
          <dgm:bulletEnabled val="1"/>
        </dgm:presLayoutVars>
      </dgm:prSet>
      <dgm:spPr/>
    </dgm:pt>
  </dgm:ptLst>
  <dgm:cxnLst>
    <dgm:cxn modelId="{94E9260F-9FF1-4F7B-BC25-AC1D3C6836B5}" type="presOf" srcId="{8356B7A3-BBE5-4536-A30A-BEB386E9C94D}" destId="{66AFDCD3-35B1-4231-97ED-5C1CA057FE4B}" srcOrd="0" destOrd="0" presId="urn:microsoft.com/office/officeart/2005/8/layout/hChevron3"/>
    <dgm:cxn modelId="{F3053932-1CEE-4251-8CE3-A0A92E53488F}" type="presOf" srcId="{55433579-00D0-4C27-A602-072B26833D35}" destId="{7B730FDC-076B-4B89-809E-5287A1480215}" srcOrd="0" destOrd="0" presId="urn:microsoft.com/office/officeart/2005/8/layout/hChevron3"/>
    <dgm:cxn modelId="{6314813D-9AF3-4D83-9374-7E651928B29D}" srcId="{C4DA0EAD-85AD-4A47-8718-93E9F171A4D9}" destId="{3CAA6A5C-E9FD-4F56-B92F-862329BAD05F}" srcOrd="0" destOrd="0" parTransId="{F9D49A0D-0370-43DE-B1BD-A116812FC905}" sibTransId="{8843EE1D-069E-42AD-8236-5E300471D9A6}"/>
    <dgm:cxn modelId="{7D7E3863-00E5-41F6-842C-1B578D78AE31}" type="presOf" srcId="{C4DA0EAD-85AD-4A47-8718-93E9F171A4D9}" destId="{BB35E7F0-326E-4EB8-A853-6C05178D1B05}" srcOrd="0" destOrd="0" presId="urn:microsoft.com/office/officeart/2005/8/layout/hChevron3"/>
    <dgm:cxn modelId="{3A858547-B781-4146-A8FB-26736F0E2E51}" srcId="{C4DA0EAD-85AD-4A47-8718-93E9F171A4D9}" destId="{55433579-00D0-4C27-A602-072B26833D35}" srcOrd="1" destOrd="0" parTransId="{EA8EEF5F-25FF-4AE4-B7D6-5CE6CBFCBA40}" sibTransId="{4897D25B-CC0A-4719-8848-48D5D3603B14}"/>
    <dgm:cxn modelId="{97EE0A6A-F58F-443A-BC7B-5E9DF91B27FF}" type="presOf" srcId="{427D07D5-F009-4B67-AB16-30A1534F52D3}" destId="{9276DF87-8FDE-4CAC-8F79-D28A3E2F907A}" srcOrd="0" destOrd="0" presId="urn:microsoft.com/office/officeart/2005/8/layout/hChevron3"/>
    <dgm:cxn modelId="{0CC94CD1-9A32-463D-9AF9-B571BF4EBF62}" srcId="{C4DA0EAD-85AD-4A47-8718-93E9F171A4D9}" destId="{8356B7A3-BBE5-4536-A30A-BEB386E9C94D}" srcOrd="2" destOrd="0" parTransId="{71B67831-D4C4-4C58-97F9-AC9C2E6A6F45}" sibTransId="{327D1515-6424-4EB8-8AE5-133504EDF415}"/>
    <dgm:cxn modelId="{53AB5DD7-4498-4C3B-90E5-848B13B25FAC}" type="presOf" srcId="{3CAA6A5C-E9FD-4F56-B92F-862329BAD05F}" destId="{E30A76B5-2E9B-4D7B-B6F4-96A412649249}" srcOrd="0" destOrd="0" presId="urn:microsoft.com/office/officeart/2005/8/layout/hChevron3"/>
    <dgm:cxn modelId="{1ADCB4F2-B7D0-4F90-AFD1-99ECCCA7CD3E}" srcId="{C4DA0EAD-85AD-4A47-8718-93E9F171A4D9}" destId="{427D07D5-F009-4B67-AB16-30A1534F52D3}" srcOrd="3" destOrd="0" parTransId="{A5F90BF8-EC46-4468-804D-939D611F80A3}" sibTransId="{7BD51119-235B-4200-8450-5E6B397A1C9F}"/>
    <dgm:cxn modelId="{0203BF15-6A6A-4678-8CC6-3998415AFE8D}" type="presParOf" srcId="{BB35E7F0-326E-4EB8-A853-6C05178D1B05}" destId="{E30A76B5-2E9B-4D7B-B6F4-96A412649249}" srcOrd="0" destOrd="0" presId="urn:microsoft.com/office/officeart/2005/8/layout/hChevron3"/>
    <dgm:cxn modelId="{9EA108FD-F250-4A1F-91EC-72A5F2E8F6C3}" type="presParOf" srcId="{BB35E7F0-326E-4EB8-A853-6C05178D1B05}" destId="{F3B9439B-4BBA-4320-A076-245AAF29BEC5}" srcOrd="1" destOrd="0" presId="urn:microsoft.com/office/officeart/2005/8/layout/hChevron3"/>
    <dgm:cxn modelId="{18B68860-DB30-4320-8541-CE258FF3B346}" type="presParOf" srcId="{BB35E7F0-326E-4EB8-A853-6C05178D1B05}" destId="{7B730FDC-076B-4B89-809E-5287A1480215}" srcOrd="2" destOrd="0" presId="urn:microsoft.com/office/officeart/2005/8/layout/hChevron3"/>
    <dgm:cxn modelId="{47EEB4EC-B34E-4E87-92AE-EC6C8ABB9FE8}" type="presParOf" srcId="{BB35E7F0-326E-4EB8-A853-6C05178D1B05}" destId="{E6A0448A-3611-4ED0-941F-9BB7D2340E23}" srcOrd="3" destOrd="0" presId="urn:microsoft.com/office/officeart/2005/8/layout/hChevron3"/>
    <dgm:cxn modelId="{2B421684-1B55-4CFB-B40D-08B074DAEB0D}" type="presParOf" srcId="{BB35E7F0-326E-4EB8-A853-6C05178D1B05}" destId="{66AFDCD3-35B1-4231-97ED-5C1CA057FE4B}" srcOrd="4" destOrd="0" presId="urn:microsoft.com/office/officeart/2005/8/layout/hChevron3"/>
    <dgm:cxn modelId="{5FB2CD61-A741-4ED7-9BD6-3354E82B6E22}" type="presParOf" srcId="{BB35E7F0-326E-4EB8-A853-6C05178D1B05}" destId="{10D5BAFA-0E24-4D8E-AF18-1E52BA0A3577}" srcOrd="5" destOrd="0" presId="urn:microsoft.com/office/officeart/2005/8/layout/hChevron3"/>
    <dgm:cxn modelId="{B6694189-42F0-4CFC-BDC3-3161ECA9CFB9}" type="presParOf" srcId="{BB35E7F0-326E-4EB8-A853-6C05178D1B05}" destId="{9276DF87-8FDE-4CAC-8F79-D28A3E2F907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441427-8988-486F-8A3C-7AAC5B526181}" type="doc">
      <dgm:prSet loTypeId="urn:microsoft.com/office/officeart/2008/layout/AlternatingHexagons" loCatId="list" qsTypeId="urn:microsoft.com/office/officeart/2005/8/quickstyle/simple4" qsCatId="simple" csTypeId="urn:microsoft.com/office/officeart/2005/8/colors/accent1_3" csCatId="accent1" phldr="1"/>
      <dgm:spPr/>
      <dgm:t>
        <a:bodyPr/>
        <a:lstStyle/>
        <a:p>
          <a:endParaRPr lang="en-US"/>
        </a:p>
      </dgm:t>
    </dgm:pt>
    <dgm:pt modelId="{0B4A656B-2186-474A-B674-F95643601B70}">
      <dgm:prSet phldrT="[Text]" custT="1"/>
      <dgm:spPr/>
      <dgm:t>
        <a:bodyPr/>
        <a:lstStyle/>
        <a:p>
          <a:r>
            <a:rPr lang="en-US" sz="2400" dirty="0">
              <a:solidFill>
                <a:schemeClr val="tx1">
                  <a:lumMod val="95000"/>
                  <a:lumOff val="5000"/>
                </a:schemeClr>
              </a:solidFill>
            </a:rPr>
            <a:t>Industry</a:t>
          </a:r>
        </a:p>
      </dgm:t>
    </dgm:pt>
    <dgm:pt modelId="{F7B9C32A-9EE8-42A4-9DF7-07AC440FF5EA}" type="parTrans" cxnId="{FD1E095D-EC00-495D-A39E-6B68D54D10E6}">
      <dgm:prSet/>
      <dgm:spPr/>
      <dgm:t>
        <a:bodyPr/>
        <a:lstStyle/>
        <a:p>
          <a:endParaRPr lang="en-US"/>
        </a:p>
      </dgm:t>
    </dgm:pt>
    <dgm:pt modelId="{646A3097-D75F-4952-B8B6-B375705502D8}" type="sibTrans" cxnId="{FD1E095D-EC00-495D-A39E-6B68D54D10E6}">
      <dgm:prSet/>
      <dgm:spPr/>
      <dgm:t>
        <a:bodyPr/>
        <a:lstStyle/>
        <a:p>
          <a:endParaRPr lang="en-US"/>
        </a:p>
      </dgm:t>
    </dgm:pt>
    <dgm:pt modelId="{66BBF07D-9B09-4F9D-8D48-1AF6AAF95953}">
      <dgm:prSet phldrT="[Text]" custT="1"/>
      <dgm:spPr/>
      <dgm:t>
        <a:bodyPr/>
        <a:lstStyle/>
        <a:p>
          <a:r>
            <a:rPr lang="en-US" sz="2400" dirty="0">
              <a:solidFill>
                <a:schemeClr val="tx1">
                  <a:lumMod val="95000"/>
                  <a:lumOff val="5000"/>
                </a:schemeClr>
              </a:solidFill>
            </a:rPr>
            <a:t>Profession</a:t>
          </a:r>
        </a:p>
      </dgm:t>
    </dgm:pt>
    <dgm:pt modelId="{4937ABB0-8039-491A-BB1A-E25C54E94548}" type="parTrans" cxnId="{235F90E2-6709-4C54-AD87-3DEA0E158F74}">
      <dgm:prSet/>
      <dgm:spPr/>
      <dgm:t>
        <a:bodyPr/>
        <a:lstStyle/>
        <a:p>
          <a:endParaRPr lang="en-US"/>
        </a:p>
      </dgm:t>
    </dgm:pt>
    <dgm:pt modelId="{9C20825D-6494-468C-AC01-CD6AA6DAB5F5}" type="sibTrans" cxnId="{235F90E2-6709-4C54-AD87-3DEA0E158F74}">
      <dgm:prSet/>
      <dgm:spPr/>
      <dgm:t>
        <a:bodyPr/>
        <a:lstStyle/>
        <a:p>
          <a:endParaRPr lang="en-US"/>
        </a:p>
      </dgm:t>
    </dgm:pt>
    <dgm:pt modelId="{19F5A230-A148-4857-A629-1737A4197166}">
      <dgm:prSet phldrT="[Text]" custT="1"/>
      <dgm:spPr/>
      <dgm:t>
        <a:bodyPr/>
        <a:lstStyle/>
        <a:p>
          <a:r>
            <a:rPr lang="en-US" sz="2400" dirty="0">
              <a:solidFill>
                <a:schemeClr val="tx1">
                  <a:lumMod val="95000"/>
                  <a:lumOff val="5000"/>
                </a:schemeClr>
              </a:solidFill>
            </a:rPr>
            <a:t>Groups</a:t>
          </a:r>
        </a:p>
      </dgm:t>
    </dgm:pt>
    <dgm:pt modelId="{4CBEBBD1-5A70-47D5-8B80-7AFDE48DF690}" type="parTrans" cxnId="{9F4B56B5-8702-4639-A3A7-3E646052E554}">
      <dgm:prSet/>
      <dgm:spPr/>
      <dgm:t>
        <a:bodyPr/>
        <a:lstStyle/>
        <a:p>
          <a:endParaRPr lang="en-US"/>
        </a:p>
      </dgm:t>
    </dgm:pt>
    <dgm:pt modelId="{2295956B-1B36-4818-9C47-66E4D65E4FBB}" type="sibTrans" cxnId="{9F4B56B5-8702-4639-A3A7-3E646052E554}">
      <dgm:prSet/>
      <dgm:spPr/>
      <dgm:t>
        <a:bodyPr/>
        <a:lstStyle/>
        <a:p>
          <a:endParaRPr lang="en-US"/>
        </a:p>
      </dgm:t>
    </dgm:pt>
    <dgm:pt modelId="{29A960C3-F814-4570-BF84-9DA9BC689CD3}">
      <dgm:prSet phldrT="[Text]" custT="1"/>
      <dgm:spPr/>
      <dgm:t>
        <a:bodyPr/>
        <a:lstStyle/>
        <a:p>
          <a:r>
            <a:rPr lang="en-US" sz="2400" dirty="0">
              <a:solidFill>
                <a:schemeClr val="tx1">
                  <a:lumMod val="95000"/>
                  <a:lumOff val="5000"/>
                </a:schemeClr>
              </a:solidFill>
            </a:rPr>
            <a:t>Government</a:t>
          </a:r>
        </a:p>
      </dgm:t>
    </dgm:pt>
    <dgm:pt modelId="{2B43A2BE-9985-48CD-B5D2-A53DA0DF2D30}" type="parTrans" cxnId="{4F017430-6DAC-443A-883C-CC5D393B30CA}">
      <dgm:prSet/>
      <dgm:spPr/>
      <dgm:t>
        <a:bodyPr/>
        <a:lstStyle/>
        <a:p>
          <a:endParaRPr lang="en-US"/>
        </a:p>
      </dgm:t>
    </dgm:pt>
    <dgm:pt modelId="{3B1A797A-A8E2-4AA3-A7C9-A4D2883D8F4C}" type="sibTrans" cxnId="{4F017430-6DAC-443A-883C-CC5D393B30CA}">
      <dgm:prSet/>
      <dgm:spPr/>
      <dgm:t>
        <a:bodyPr/>
        <a:lstStyle/>
        <a:p>
          <a:endParaRPr lang="en-US"/>
        </a:p>
      </dgm:t>
    </dgm:pt>
    <dgm:pt modelId="{2A231E2C-E215-4B0A-8D57-3D3B6C7E5DC5}">
      <dgm:prSet phldrT="[Text]" custT="1"/>
      <dgm:spPr/>
      <dgm:t>
        <a:bodyPr/>
        <a:lstStyle/>
        <a:p>
          <a:r>
            <a:rPr lang="en-US" sz="2400" dirty="0">
              <a:solidFill>
                <a:schemeClr val="tx1">
                  <a:lumMod val="95000"/>
                  <a:lumOff val="5000"/>
                </a:schemeClr>
              </a:solidFill>
            </a:rPr>
            <a:t>Volunteers</a:t>
          </a:r>
        </a:p>
      </dgm:t>
    </dgm:pt>
    <dgm:pt modelId="{C417F96F-9704-4ADE-AF2F-319CAB12811C}" type="parTrans" cxnId="{7E217435-05F4-4212-B33D-ABA246B70716}">
      <dgm:prSet/>
      <dgm:spPr/>
      <dgm:t>
        <a:bodyPr/>
        <a:lstStyle/>
        <a:p>
          <a:endParaRPr lang="en-US"/>
        </a:p>
      </dgm:t>
    </dgm:pt>
    <dgm:pt modelId="{2D600FB9-F1A0-456C-ACDF-D828626912CE}" type="sibTrans" cxnId="{7E217435-05F4-4212-B33D-ABA246B70716}">
      <dgm:prSet/>
      <dgm:spPr/>
      <dgm:t>
        <a:bodyPr/>
        <a:lstStyle/>
        <a:p>
          <a:endParaRPr lang="en-US"/>
        </a:p>
      </dgm:t>
    </dgm:pt>
    <dgm:pt modelId="{419F98B9-7484-44E4-A5DC-7CFD9C73C075}">
      <dgm:prSet phldrT="[Text]" custT="1"/>
      <dgm:spPr/>
      <dgm:t>
        <a:bodyPr/>
        <a:lstStyle/>
        <a:p>
          <a:r>
            <a:rPr lang="en-US" sz="2400" dirty="0">
              <a:solidFill>
                <a:schemeClr val="tx1">
                  <a:lumMod val="95000"/>
                  <a:lumOff val="5000"/>
                </a:schemeClr>
              </a:solidFill>
            </a:rPr>
            <a:t>Friends</a:t>
          </a:r>
        </a:p>
      </dgm:t>
    </dgm:pt>
    <dgm:pt modelId="{76C108FE-2B56-48FF-829A-22C4EDF03FC4}" type="parTrans" cxnId="{53D4EC0E-4D7E-4F82-B441-1A2FFBD0FB7A}">
      <dgm:prSet/>
      <dgm:spPr/>
      <dgm:t>
        <a:bodyPr/>
        <a:lstStyle/>
        <a:p>
          <a:endParaRPr lang="en-US"/>
        </a:p>
      </dgm:t>
    </dgm:pt>
    <dgm:pt modelId="{C992C88A-5E2F-4721-BA87-D8F71D405E7F}" type="sibTrans" cxnId="{53D4EC0E-4D7E-4F82-B441-1A2FFBD0FB7A}">
      <dgm:prSet/>
      <dgm:spPr/>
      <dgm:t>
        <a:bodyPr/>
        <a:lstStyle/>
        <a:p>
          <a:endParaRPr lang="en-US"/>
        </a:p>
      </dgm:t>
    </dgm:pt>
    <dgm:pt modelId="{2541537C-2058-466D-A6B2-7D41C9CD04F9}" type="pres">
      <dgm:prSet presAssocID="{EB441427-8988-486F-8A3C-7AAC5B526181}" presName="Name0" presStyleCnt="0">
        <dgm:presLayoutVars>
          <dgm:chMax/>
          <dgm:chPref/>
          <dgm:dir/>
          <dgm:animLvl val="lvl"/>
        </dgm:presLayoutVars>
      </dgm:prSet>
      <dgm:spPr/>
    </dgm:pt>
    <dgm:pt modelId="{6AC79A52-71CB-4749-B547-C1B64C581B21}" type="pres">
      <dgm:prSet presAssocID="{0B4A656B-2186-474A-B674-F95643601B70}" presName="composite" presStyleCnt="0"/>
      <dgm:spPr/>
    </dgm:pt>
    <dgm:pt modelId="{02919D10-D2DE-46BC-9FBE-F9179D592E5E}" type="pres">
      <dgm:prSet presAssocID="{0B4A656B-2186-474A-B674-F95643601B70}" presName="Parent1" presStyleLbl="node1" presStyleIdx="0" presStyleCnt="6" custScaleX="174394" custLinFactNeighborX="31761" custLinFactNeighborY="-1482">
        <dgm:presLayoutVars>
          <dgm:chMax val="1"/>
          <dgm:chPref val="1"/>
          <dgm:bulletEnabled val="1"/>
        </dgm:presLayoutVars>
      </dgm:prSet>
      <dgm:spPr/>
    </dgm:pt>
    <dgm:pt modelId="{C280447D-C980-41ED-9DAF-E760357C4683}" type="pres">
      <dgm:prSet presAssocID="{0B4A656B-2186-474A-B674-F95643601B70}" presName="Childtext1" presStyleLbl="revTx" presStyleIdx="0" presStyleCnt="3" custScaleX="151830" custLinFactNeighborX="92020" custLinFactNeighborY="-161">
        <dgm:presLayoutVars>
          <dgm:chMax val="0"/>
          <dgm:chPref val="0"/>
          <dgm:bulletEnabled val="1"/>
        </dgm:presLayoutVars>
      </dgm:prSet>
      <dgm:spPr/>
    </dgm:pt>
    <dgm:pt modelId="{328715B9-DACB-47BE-BD9E-3976725FAC3B}" type="pres">
      <dgm:prSet presAssocID="{0B4A656B-2186-474A-B674-F95643601B70}" presName="BalanceSpacing" presStyleCnt="0"/>
      <dgm:spPr/>
    </dgm:pt>
    <dgm:pt modelId="{089CB25C-F091-4743-8614-1E85BDD9605F}" type="pres">
      <dgm:prSet presAssocID="{0B4A656B-2186-474A-B674-F95643601B70}" presName="BalanceSpacing1" presStyleCnt="0"/>
      <dgm:spPr/>
    </dgm:pt>
    <dgm:pt modelId="{304EB7F3-FCF9-4116-80C7-B660E0B28E36}" type="pres">
      <dgm:prSet presAssocID="{646A3097-D75F-4952-B8B6-B375705502D8}" presName="Accent1Text" presStyleLbl="node1" presStyleIdx="1" presStyleCnt="6" custLinFactNeighborX="-9398" custLinFactNeighborY="-1482"/>
      <dgm:spPr/>
    </dgm:pt>
    <dgm:pt modelId="{E8977A6E-DFE9-43FE-AC6E-D4BB178B5382}" type="pres">
      <dgm:prSet presAssocID="{646A3097-D75F-4952-B8B6-B375705502D8}" presName="spaceBetweenRectangles" presStyleCnt="0"/>
      <dgm:spPr/>
    </dgm:pt>
    <dgm:pt modelId="{D477F506-F32B-415A-BCEC-6F7B8F558B62}" type="pres">
      <dgm:prSet presAssocID="{19F5A230-A148-4857-A629-1737A4197166}" presName="composite" presStyleCnt="0"/>
      <dgm:spPr/>
    </dgm:pt>
    <dgm:pt modelId="{3BC2602E-8789-4619-88EE-E6FC9ED45AB9}" type="pres">
      <dgm:prSet presAssocID="{19F5A230-A148-4857-A629-1737A4197166}" presName="Parent1" presStyleLbl="node1" presStyleIdx="2" presStyleCnt="6" custScaleX="153751" custLinFactNeighborX="-22779" custLinFactNeighborY="480">
        <dgm:presLayoutVars>
          <dgm:chMax val="1"/>
          <dgm:chPref val="1"/>
          <dgm:bulletEnabled val="1"/>
        </dgm:presLayoutVars>
      </dgm:prSet>
      <dgm:spPr/>
    </dgm:pt>
    <dgm:pt modelId="{24BE36EB-1F22-41CC-A0C0-73F04F1BA0F1}" type="pres">
      <dgm:prSet presAssocID="{19F5A230-A148-4857-A629-1737A4197166}" presName="Childtext1" presStyleLbl="revTx" presStyleIdx="1" presStyleCnt="3" custScaleX="159126" custLinFactNeighborX="-73172" custLinFactNeighborY="1664">
        <dgm:presLayoutVars>
          <dgm:chMax val="0"/>
          <dgm:chPref val="0"/>
          <dgm:bulletEnabled val="1"/>
        </dgm:presLayoutVars>
      </dgm:prSet>
      <dgm:spPr/>
    </dgm:pt>
    <dgm:pt modelId="{17DEC287-79C8-488F-BBEE-A8EE90BD08C5}" type="pres">
      <dgm:prSet presAssocID="{19F5A230-A148-4857-A629-1737A4197166}" presName="BalanceSpacing" presStyleCnt="0"/>
      <dgm:spPr/>
    </dgm:pt>
    <dgm:pt modelId="{FD6E0A41-3ABA-4415-93BE-BF6DFCE1ECF3}" type="pres">
      <dgm:prSet presAssocID="{19F5A230-A148-4857-A629-1737A4197166}" presName="BalanceSpacing1" presStyleCnt="0"/>
      <dgm:spPr/>
    </dgm:pt>
    <dgm:pt modelId="{FB77D951-D1FA-4776-BC07-E2689BCEB104}" type="pres">
      <dgm:prSet presAssocID="{2295956B-1B36-4818-9C47-66E4D65E4FBB}" presName="Accent1Text" presStyleLbl="node1" presStyleIdx="3" presStyleCnt="6"/>
      <dgm:spPr/>
    </dgm:pt>
    <dgm:pt modelId="{DDA68070-5B3B-45FD-8E23-2B8290679A59}" type="pres">
      <dgm:prSet presAssocID="{2295956B-1B36-4818-9C47-66E4D65E4FBB}" presName="spaceBetweenRectangles" presStyleCnt="0"/>
      <dgm:spPr/>
    </dgm:pt>
    <dgm:pt modelId="{F84EFBD0-A7D0-4037-9FEB-EC2183A0B8FD}" type="pres">
      <dgm:prSet presAssocID="{2A231E2C-E215-4B0A-8D57-3D3B6C7E5DC5}" presName="composite" presStyleCnt="0"/>
      <dgm:spPr/>
    </dgm:pt>
    <dgm:pt modelId="{05A64CE8-8A96-47C6-A8E1-8AF5B90B5229}" type="pres">
      <dgm:prSet presAssocID="{2A231E2C-E215-4B0A-8D57-3D3B6C7E5DC5}" presName="Parent1" presStyleLbl="node1" presStyleIdx="4" presStyleCnt="6" custScaleX="202589" custScaleY="127275" custLinFactNeighborX="11531" custLinFactNeighborY="8661">
        <dgm:presLayoutVars>
          <dgm:chMax val="1"/>
          <dgm:chPref val="1"/>
          <dgm:bulletEnabled val="1"/>
        </dgm:presLayoutVars>
      </dgm:prSet>
      <dgm:spPr/>
    </dgm:pt>
    <dgm:pt modelId="{46C48083-5F43-4A71-81FC-D78F90046223}" type="pres">
      <dgm:prSet presAssocID="{2A231E2C-E215-4B0A-8D57-3D3B6C7E5DC5}" presName="Childtext1" presStyleLbl="revTx" presStyleIdx="2" presStyleCnt="3" custLinFactNeighborX="73674" custLinFactNeighborY="-75859">
        <dgm:presLayoutVars>
          <dgm:chMax val="0"/>
          <dgm:chPref val="0"/>
          <dgm:bulletEnabled val="1"/>
        </dgm:presLayoutVars>
      </dgm:prSet>
      <dgm:spPr/>
    </dgm:pt>
    <dgm:pt modelId="{C2E1EAA5-3DDF-41E7-A3A0-9C2A91DA1432}" type="pres">
      <dgm:prSet presAssocID="{2A231E2C-E215-4B0A-8D57-3D3B6C7E5DC5}" presName="BalanceSpacing" presStyleCnt="0"/>
      <dgm:spPr/>
    </dgm:pt>
    <dgm:pt modelId="{EB54B6E9-BA60-45AA-B905-29F63A72D019}" type="pres">
      <dgm:prSet presAssocID="{2A231E2C-E215-4B0A-8D57-3D3B6C7E5DC5}" presName="BalanceSpacing1" presStyleCnt="0"/>
      <dgm:spPr/>
    </dgm:pt>
    <dgm:pt modelId="{B15EF7AE-AE9C-4FC4-9998-244CD16F47FF}" type="pres">
      <dgm:prSet presAssocID="{2D600FB9-F1A0-456C-ACDF-D828626912CE}" presName="Accent1Text" presStyleLbl="node1" presStyleIdx="5" presStyleCnt="6" custLinFactNeighborX="-43858" custLinFactNeighborY="1364"/>
      <dgm:spPr/>
    </dgm:pt>
  </dgm:ptLst>
  <dgm:cxnLst>
    <dgm:cxn modelId="{53D4EC0E-4D7E-4F82-B441-1A2FFBD0FB7A}" srcId="{2A231E2C-E215-4B0A-8D57-3D3B6C7E5DC5}" destId="{419F98B9-7484-44E4-A5DC-7CFD9C73C075}" srcOrd="0" destOrd="0" parTransId="{76C108FE-2B56-48FF-829A-22C4EDF03FC4}" sibTransId="{C992C88A-5E2F-4721-BA87-D8F71D405E7F}"/>
    <dgm:cxn modelId="{68C5571A-E264-49DF-A163-EBD6A82D757B}" type="presOf" srcId="{66BBF07D-9B09-4F9D-8D48-1AF6AAF95953}" destId="{C280447D-C980-41ED-9DAF-E760357C4683}" srcOrd="0" destOrd="0" presId="urn:microsoft.com/office/officeart/2008/layout/AlternatingHexagons"/>
    <dgm:cxn modelId="{4F017430-6DAC-443A-883C-CC5D393B30CA}" srcId="{19F5A230-A148-4857-A629-1737A4197166}" destId="{29A960C3-F814-4570-BF84-9DA9BC689CD3}" srcOrd="0" destOrd="0" parTransId="{2B43A2BE-9985-48CD-B5D2-A53DA0DF2D30}" sibTransId="{3B1A797A-A8E2-4AA3-A7C9-A4D2883D8F4C}"/>
    <dgm:cxn modelId="{7E217435-05F4-4212-B33D-ABA246B70716}" srcId="{EB441427-8988-486F-8A3C-7AAC5B526181}" destId="{2A231E2C-E215-4B0A-8D57-3D3B6C7E5DC5}" srcOrd="2" destOrd="0" parTransId="{C417F96F-9704-4ADE-AF2F-319CAB12811C}" sibTransId="{2D600FB9-F1A0-456C-ACDF-D828626912CE}"/>
    <dgm:cxn modelId="{4E59813B-6405-4B6E-9715-3AF757F135BF}" type="presOf" srcId="{19F5A230-A148-4857-A629-1737A4197166}" destId="{3BC2602E-8789-4619-88EE-E6FC9ED45AB9}" srcOrd="0" destOrd="0" presId="urn:microsoft.com/office/officeart/2008/layout/AlternatingHexagons"/>
    <dgm:cxn modelId="{FD1E095D-EC00-495D-A39E-6B68D54D10E6}" srcId="{EB441427-8988-486F-8A3C-7AAC5B526181}" destId="{0B4A656B-2186-474A-B674-F95643601B70}" srcOrd="0" destOrd="0" parTransId="{F7B9C32A-9EE8-42A4-9DF7-07AC440FF5EA}" sibTransId="{646A3097-D75F-4952-B8B6-B375705502D8}"/>
    <dgm:cxn modelId="{93F0B368-71E6-414B-A0B8-D86DE282D273}" type="presOf" srcId="{419F98B9-7484-44E4-A5DC-7CFD9C73C075}" destId="{46C48083-5F43-4A71-81FC-D78F90046223}" srcOrd="0" destOrd="0" presId="urn:microsoft.com/office/officeart/2008/layout/AlternatingHexagons"/>
    <dgm:cxn modelId="{47DCC78D-32F9-4F74-95A1-8B5EA57225AE}" type="presOf" srcId="{2D600FB9-F1A0-456C-ACDF-D828626912CE}" destId="{B15EF7AE-AE9C-4FC4-9998-244CD16F47FF}" srcOrd="0" destOrd="0" presId="urn:microsoft.com/office/officeart/2008/layout/AlternatingHexagons"/>
    <dgm:cxn modelId="{9F4B56B5-8702-4639-A3A7-3E646052E554}" srcId="{EB441427-8988-486F-8A3C-7AAC5B526181}" destId="{19F5A230-A148-4857-A629-1737A4197166}" srcOrd="1" destOrd="0" parTransId="{4CBEBBD1-5A70-47D5-8B80-7AFDE48DF690}" sibTransId="{2295956B-1B36-4818-9C47-66E4D65E4FBB}"/>
    <dgm:cxn modelId="{8BDCF8BD-F74B-43B2-99C7-6DF237CDC3F2}" type="presOf" srcId="{646A3097-D75F-4952-B8B6-B375705502D8}" destId="{304EB7F3-FCF9-4116-80C7-B660E0B28E36}" srcOrd="0" destOrd="0" presId="urn:microsoft.com/office/officeart/2008/layout/AlternatingHexagons"/>
    <dgm:cxn modelId="{444953CA-B8AA-44A3-BA6F-66CDD49126F0}" type="presOf" srcId="{2295956B-1B36-4818-9C47-66E4D65E4FBB}" destId="{FB77D951-D1FA-4776-BC07-E2689BCEB104}" srcOrd="0" destOrd="0" presId="urn:microsoft.com/office/officeart/2008/layout/AlternatingHexagons"/>
    <dgm:cxn modelId="{587E42D0-2F02-4407-95C1-C56CC2F5597C}" type="presOf" srcId="{29A960C3-F814-4570-BF84-9DA9BC689CD3}" destId="{24BE36EB-1F22-41CC-A0C0-73F04F1BA0F1}" srcOrd="0" destOrd="0" presId="urn:microsoft.com/office/officeart/2008/layout/AlternatingHexagons"/>
    <dgm:cxn modelId="{97F1F8D0-91E1-44D3-962A-60072303F14C}" type="presOf" srcId="{0B4A656B-2186-474A-B674-F95643601B70}" destId="{02919D10-D2DE-46BC-9FBE-F9179D592E5E}" srcOrd="0" destOrd="0" presId="urn:microsoft.com/office/officeart/2008/layout/AlternatingHexagons"/>
    <dgm:cxn modelId="{C4C953D9-8DEA-4A0F-8A6E-C85EEE4B25E8}" type="presOf" srcId="{2A231E2C-E215-4B0A-8D57-3D3B6C7E5DC5}" destId="{05A64CE8-8A96-47C6-A8E1-8AF5B90B5229}" srcOrd="0" destOrd="0" presId="urn:microsoft.com/office/officeart/2008/layout/AlternatingHexagons"/>
    <dgm:cxn modelId="{235F90E2-6709-4C54-AD87-3DEA0E158F74}" srcId="{0B4A656B-2186-474A-B674-F95643601B70}" destId="{66BBF07D-9B09-4F9D-8D48-1AF6AAF95953}" srcOrd="0" destOrd="0" parTransId="{4937ABB0-8039-491A-BB1A-E25C54E94548}" sibTransId="{9C20825D-6494-468C-AC01-CD6AA6DAB5F5}"/>
    <dgm:cxn modelId="{70518EE5-BFEC-4C60-A7DF-8B92B970C437}" type="presOf" srcId="{EB441427-8988-486F-8A3C-7AAC5B526181}" destId="{2541537C-2058-466D-A6B2-7D41C9CD04F9}" srcOrd="0" destOrd="0" presId="urn:microsoft.com/office/officeart/2008/layout/AlternatingHexagons"/>
    <dgm:cxn modelId="{E6555A1D-C0BB-43D2-8FE9-23901D6C4E97}" type="presParOf" srcId="{2541537C-2058-466D-A6B2-7D41C9CD04F9}" destId="{6AC79A52-71CB-4749-B547-C1B64C581B21}" srcOrd="0" destOrd="0" presId="urn:microsoft.com/office/officeart/2008/layout/AlternatingHexagons"/>
    <dgm:cxn modelId="{A6C0CDFF-2AC9-4770-94E3-FEEE7DF2DC22}" type="presParOf" srcId="{6AC79A52-71CB-4749-B547-C1B64C581B21}" destId="{02919D10-D2DE-46BC-9FBE-F9179D592E5E}" srcOrd="0" destOrd="0" presId="urn:microsoft.com/office/officeart/2008/layout/AlternatingHexagons"/>
    <dgm:cxn modelId="{7A7E5A0F-7E4A-43E2-9D14-5E349A8CAD7E}" type="presParOf" srcId="{6AC79A52-71CB-4749-B547-C1B64C581B21}" destId="{C280447D-C980-41ED-9DAF-E760357C4683}" srcOrd="1" destOrd="0" presId="urn:microsoft.com/office/officeart/2008/layout/AlternatingHexagons"/>
    <dgm:cxn modelId="{98448EB4-F9CA-4D46-9802-0A2DDBB788C8}" type="presParOf" srcId="{6AC79A52-71CB-4749-B547-C1B64C581B21}" destId="{328715B9-DACB-47BE-BD9E-3976725FAC3B}" srcOrd="2" destOrd="0" presId="urn:microsoft.com/office/officeart/2008/layout/AlternatingHexagons"/>
    <dgm:cxn modelId="{6C50F01A-A873-4D1B-91D7-B53D1E0B8C77}" type="presParOf" srcId="{6AC79A52-71CB-4749-B547-C1B64C581B21}" destId="{089CB25C-F091-4743-8614-1E85BDD9605F}" srcOrd="3" destOrd="0" presId="urn:microsoft.com/office/officeart/2008/layout/AlternatingHexagons"/>
    <dgm:cxn modelId="{3E4B5402-9F31-4F2F-B484-9E63C725CF0B}" type="presParOf" srcId="{6AC79A52-71CB-4749-B547-C1B64C581B21}" destId="{304EB7F3-FCF9-4116-80C7-B660E0B28E36}" srcOrd="4" destOrd="0" presId="urn:microsoft.com/office/officeart/2008/layout/AlternatingHexagons"/>
    <dgm:cxn modelId="{46337177-2B04-4199-8B2C-8A9303282AD0}" type="presParOf" srcId="{2541537C-2058-466D-A6B2-7D41C9CD04F9}" destId="{E8977A6E-DFE9-43FE-AC6E-D4BB178B5382}" srcOrd="1" destOrd="0" presId="urn:microsoft.com/office/officeart/2008/layout/AlternatingHexagons"/>
    <dgm:cxn modelId="{C143C4CB-3864-4A4A-85DB-939EAEBEAC5B}" type="presParOf" srcId="{2541537C-2058-466D-A6B2-7D41C9CD04F9}" destId="{D477F506-F32B-415A-BCEC-6F7B8F558B62}" srcOrd="2" destOrd="0" presId="urn:microsoft.com/office/officeart/2008/layout/AlternatingHexagons"/>
    <dgm:cxn modelId="{D0569147-8F8E-4022-966D-E0445EBA8A49}" type="presParOf" srcId="{D477F506-F32B-415A-BCEC-6F7B8F558B62}" destId="{3BC2602E-8789-4619-88EE-E6FC9ED45AB9}" srcOrd="0" destOrd="0" presId="urn:microsoft.com/office/officeart/2008/layout/AlternatingHexagons"/>
    <dgm:cxn modelId="{855ACC9F-1208-40BB-BDF0-037C86E853B7}" type="presParOf" srcId="{D477F506-F32B-415A-BCEC-6F7B8F558B62}" destId="{24BE36EB-1F22-41CC-A0C0-73F04F1BA0F1}" srcOrd="1" destOrd="0" presId="urn:microsoft.com/office/officeart/2008/layout/AlternatingHexagons"/>
    <dgm:cxn modelId="{A8993FF5-6DF1-420D-A568-E7AA5C96A1DC}" type="presParOf" srcId="{D477F506-F32B-415A-BCEC-6F7B8F558B62}" destId="{17DEC287-79C8-488F-BBEE-A8EE90BD08C5}" srcOrd="2" destOrd="0" presId="urn:microsoft.com/office/officeart/2008/layout/AlternatingHexagons"/>
    <dgm:cxn modelId="{B2528A18-1D15-4C7C-A4B4-52DD8E298748}" type="presParOf" srcId="{D477F506-F32B-415A-BCEC-6F7B8F558B62}" destId="{FD6E0A41-3ABA-4415-93BE-BF6DFCE1ECF3}" srcOrd="3" destOrd="0" presId="urn:microsoft.com/office/officeart/2008/layout/AlternatingHexagons"/>
    <dgm:cxn modelId="{F9669F3E-3C32-43C8-AFE5-189F3E02A2B5}" type="presParOf" srcId="{D477F506-F32B-415A-BCEC-6F7B8F558B62}" destId="{FB77D951-D1FA-4776-BC07-E2689BCEB104}" srcOrd="4" destOrd="0" presId="urn:microsoft.com/office/officeart/2008/layout/AlternatingHexagons"/>
    <dgm:cxn modelId="{DD125028-2DD7-4C53-9967-2DEFDB54F57E}" type="presParOf" srcId="{2541537C-2058-466D-A6B2-7D41C9CD04F9}" destId="{DDA68070-5B3B-45FD-8E23-2B8290679A59}" srcOrd="3" destOrd="0" presId="urn:microsoft.com/office/officeart/2008/layout/AlternatingHexagons"/>
    <dgm:cxn modelId="{BE7C6F7E-DCA0-4A90-A52D-AF31E2AB39A5}" type="presParOf" srcId="{2541537C-2058-466D-A6B2-7D41C9CD04F9}" destId="{F84EFBD0-A7D0-4037-9FEB-EC2183A0B8FD}" srcOrd="4" destOrd="0" presId="urn:microsoft.com/office/officeart/2008/layout/AlternatingHexagons"/>
    <dgm:cxn modelId="{7E8E74A9-A6AA-4C4E-B428-2EF8385C76F5}" type="presParOf" srcId="{F84EFBD0-A7D0-4037-9FEB-EC2183A0B8FD}" destId="{05A64CE8-8A96-47C6-A8E1-8AF5B90B5229}" srcOrd="0" destOrd="0" presId="urn:microsoft.com/office/officeart/2008/layout/AlternatingHexagons"/>
    <dgm:cxn modelId="{35BEAC5F-14EA-4628-8601-1C77C65D19C2}" type="presParOf" srcId="{F84EFBD0-A7D0-4037-9FEB-EC2183A0B8FD}" destId="{46C48083-5F43-4A71-81FC-D78F90046223}" srcOrd="1" destOrd="0" presId="urn:microsoft.com/office/officeart/2008/layout/AlternatingHexagons"/>
    <dgm:cxn modelId="{923DBB13-FC46-4134-9B8C-60F3D87ECCDF}" type="presParOf" srcId="{F84EFBD0-A7D0-4037-9FEB-EC2183A0B8FD}" destId="{C2E1EAA5-3DDF-41E7-A3A0-9C2A91DA1432}" srcOrd="2" destOrd="0" presId="urn:microsoft.com/office/officeart/2008/layout/AlternatingHexagons"/>
    <dgm:cxn modelId="{09070C12-F559-4DCA-877C-1EE57EC5A49B}" type="presParOf" srcId="{F84EFBD0-A7D0-4037-9FEB-EC2183A0B8FD}" destId="{EB54B6E9-BA60-45AA-B905-29F63A72D019}" srcOrd="3" destOrd="0" presId="urn:microsoft.com/office/officeart/2008/layout/AlternatingHexagons"/>
    <dgm:cxn modelId="{2C0C82DA-1588-43E8-8A1F-0F12E9399553}" type="presParOf" srcId="{F84EFBD0-A7D0-4037-9FEB-EC2183A0B8FD}" destId="{B15EF7AE-AE9C-4FC4-9998-244CD16F47F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DA0EAD-85AD-4A47-8718-93E9F171A4D9}" type="doc">
      <dgm:prSet loTypeId="urn:microsoft.com/office/officeart/2005/8/layout/hChevron3" loCatId="process" qsTypeId="urn:microsoft.com/office/officeart/2005/8/quickstyle/simple1" qsCatId="simple" csTypeId="urn:microsoft.com/office/officeart/2005/8/colors/accent1_1" csCatId="accent1" phldr="1"/>
      <dgm:spPr/>
    </dgm:pt>
    <dgm:pt modelId="{3CAA6A5C-E9FD-4F56-B92F-862329BAD05F}">
      <dgm:prSet phldrT="[Text]"/>
      <dgm:spPr/>
      <dgm:t>
        <a:bodyPr/>
        <a:lstStyle/>
        <a:p>
          <a:pPr>
            <a:buFont typeface="+mj-lt"/>
            <a:buAutoNum type="arabicPeriod"/>
          </a:pPr>
          <a:r>
            <a:rPr lang="en-US" dirty="0"/>
            <a:t>Find</a:t>
          </a:r>
        </a:p>
      </dgm:t>
    </dgm:pt>
    <dgm:pt modelId="{F9D49A0D-0370-43DE-B1BD-A116812FC905}" type="parTrans" cxnId="{6314813D-9AF3-4D83-9374-7E651928B29D}">
      <dgm:prSet/>
      <dgm:spPr/>
      <dgm:t>
        <a:bodyPr/>
        <a:lstStyle/>
        <a:p>
          <a:endParaRPr lang="en-US"/>
        </a:p>
      </dgm:t>
    </dgm:pt>
    <dgm:pt modelId="{8843EE1D-069E-42AD-8236-5E300471D9A6}" type="sibTrans" cxnId="{6314813D-9AF3-4D83-9374-7E651928B29D}">
      <dgm:prSet/>
      <dgm:spPr/>
      <dgm:t>
        <a:bodyPr/>
        <a:lstStyle/>
        <a:p>
          <a:endParaRPr lang="en-US"/>
        </a:p>
      </dgm:t>
    </dgm:pt>
    <dgm:pt modelId="{55433579-00D0-4C27-A602-072B26833D35}">
      <dgm:prSet/>
      <dgm:spPr/>
      <dgm:t>
        <a:bodyPr/>
        <a:lstStyle/>
        <a:p>
          <a:r>
            <a:rPr lang="en-US" b="1" dirty="0">
              <a:solidFill>
                <a:schemeClr val="accent1">
                  <a:lumMod val="75000"/>
                </a:schemeClr>
              </a:solidFill>
            </a:rPr>
            <a:t>Connect</a:t>
          </a:r>
        </a:p>
      </dgm:t>
    </dgm:pt>
    <dgm:pt modelId="{EA8EEF5F-25FF-4AE4-B7D6-5CE6CBFCBA40}" type="parTrans" cxnId="{3A858547-B781-4146-A8FB-26736F0E2E51}">
      <dgm:prSet/>
      <dgm:spPr/>
      <dgm:t>
        <a:bodyPr/>
        <a:lstStyle/>
        <a:p>
          <a:endParaRPr lang="en-US"/>
        </a:p>
      </dgm:t>
    </dgm:pt>
    <dgm:pt modelId="{4897D25B-CC0A-4719-8848-48D5D3603B14}" type="sibTrans" cxnId="{3A858547-B781-4146-A8FB-26736F0E2E51}">
      <dgm:prSet/>
      <dgm:spPr/>
      <dgm:t>
        <a:bodyPr/>
        <a:lstStyle/>
        <a:p>
          <a:endParaRPr lang="en-US"/>
        </a:p>
      </dgm:t>
    </dgm:pt>
    <dgm:pt modelId="{8356B7A3-BBE5-4536-A30A-BEB386E9C94D}">
      <dgm:prSet/>
      <dgm:spPr/>
      <dgm:t>
        <a:bodyPr/>
        <a:lstStyle/>
        <a:p>
          <a:r>
            <a:rPr lang="en-US"/>
            <a:t>Relate</a:t>
          </a:r>
          <a:endParaRPr lang="en-US" dirty="0"/>
        </a:p>
      </dgm:t>
    </dgm:pt>
    <dgm:pt modelId="{71B67831-D4C4-4C58-97F9-AC9C2E6A6F45}" type="parTrans" cxnId="{0CC94CD1-9A32-463D-9AF9-B571BF4EBF62}">
      <dgm:prSet/>
      <dgm:spPr/>
      <dgm:t>
        <a:bodyPr/>
        <a:lstStyle/>
        <a:p>
          <a:endParaRPr lang="en-US"/>
        </a:p>
      </dgm:t>
    </dgm:pt>
    <dgm:pt modelId="{327D1515-6424-4EB8-8AE5-133504EDF415}" type="sibTrans" cxnId="{0CC94CD1-9A32-463D-9AF9-B571BF4EBF62}">
      <dgm:prSet/>
      <dgm:spPr/>
      <dgm:t>
        <a:bodyPr/>
        <a:lstStyle/>
        <a:p>
          <a:endParaRPr lang="en-US"/>
        </a:p>
      </dgm:t>
    </dgm:pt>
    <dgm:pt modelId="{427D07D5-F009-4B67-AB16-30A1534F52D3}">
      <dgm:prSet/>
      <dgm:spPr/>
      <dgm:t>
        <a:bodyPr/>
        <a:lstStyle/>
        <a:p>
          <a:r>
            <a:rPr lang="en-US"/>
            <a:t>Follow-Up</a:t>
          </a:r>
          <a:endParaRPr lang="en-US" dirty="0"/>
        </a:p>
      </dgm:t>
    </dgm:pt>
    <dgm:pt modelId="{A5F90BF8-EC46-4468-804D-939D611F80A3}" type="parTrans" cxnId="{1ADCB4F2-B7D0-4F90-AFD1-99ECCCA7CD3E}">
      <dgm:prSet/>
      <dgm:spPr/>
      <dgm:t>
        <a:bodyPr/>
        <a:lstStyle/>
        <a:p>
          <a:endParaRPr lang="en-US"/>
        </a:p>
      </dgm:t>
    </dgm:pt>
    <dgm:pt modelId="{7BD51119-235B-4200-8450-5E6B397A1C9F}" type="sibTrans" cxnId="{1ADCB4F2-B7D0-4F90-AFD1-99ECCCA7CD3E}">
      <dgm:prSet/>
      <dgm:spPr/>
      <dgm:t>
        <a:bodyPr/>
        <a:lstStyle/>
        <a:p>
          <a:endParaRPr lang="en-US"/>
        </a:p>
      </dgm:t>
    </dgm:pt>
    <dgm:pt modelId="{BB35E7F0-326E-4EB8-A853-6C05178D1B05}" type="pres">
      <dgm:prSet presAssocID="{C4DA0EAD-85AD-4A47-8718-93E9F171A4D9}" presName="Name0" presStyleCnt="0">
        <dgm:presLayoutVars>
          <dgm:dir/>
          <dgm:resizeHandles val="exact"/>
        </dgm:presLayoutVars>
      </dgm:prSet>
      <dgm:spPr/>
    </dgm:pt>
    <dgm:pt modelId="{E30A76B5-2E9B-4D7B-B6F4-96A412649249}" type="pres">
      <dgm:prSet presAssocID="{3CAA6A5C-E9FD-4F56-B92F-862329BAD05F}" presName="parTxOnly" presStyleLbl="node1" presStyleIdx="0" presStyleCnt="4">
        <dgm:presLayoutVars>
          <dgm:bulletEnabled val="1"/>
        </dgm:presLayoutVars>
      </dgm:prSet>
      <dgm:spPr/>
    </dgm:pt>
    <dgm:pt modelId="{F3B9439B-4BBA-4320-A076-245AAF29BEC5}" type="pres">
      <dgm:prSet presAssocID="{8843EE1D-069E-42AD-8236-5E300471D9A6}" presName="parSpace" presStyleCnt="0"/>
      <dgm:spPr/>
    </dgm:pt>
    <dgm:pt modelId="{7B730FDC-076B-4B89-809E-5287A1480215}" type="pres">
      <dgm:prSet presAssocID="{55433579-00D0-4C27-A602-072B26833D35}" presName="parTxOnly" presStyleLbl="node1" presStyleIdx="1" presStyleCnt="4">
        <dgm:presLayoutVars>
          <dgm:bulletEnabled val="1"/>
        </dgm:presLayoutVars>
      </dgm:prSet>
      <dgm:spPr/>
    </dgm:pt>
    <dgm:pt modelId="{E6A0448A-3611-4ED0-941F-9BB7D2340E23}" type="pres">
      <dgm:prSet presAssocID="{4897D25B-CC0A-4719-8848-48D5D3603B14}" presName="parSpace" presStyleCnt="0"/>
      <dgm:spPr/>
    </dgm:pt>
    <dgm:pt modelId="{66AFDCD3-35B1-4231-97ED-5C1CA057FE4B}" type="pres">
      <dgm:prSet presAssocID="{8356B7A3-BBE5-4536-A30A-BEB386E9C94D}" presName="parTxOnly" presStyleLbl="node1" presStyleIdx="2" presStyleCnt="4">
        <dgm:presLayoutVars>
          <dgm:bulletEnabled val="1"/>
        </dgm:presLayoutVars>
      </dgm:prSet>
      <dgm:spPr/>
    </dgm:pt>
    <dgm:pt modelId="{10D5BAFA-0E24-4D8E-AF18-1E52BA0A3577}" type="pres">
      <dgm:prSet presAssocID="{327D1515-6424-4EB8-8AE5-133504EDF415}" presName="parSpace" presStyleCnt="0"/>
      <dgm:spPr/>
    </dgm:pt>
    <dgm:pt modelId="{9276DF87-8FDE-4CAC-8F79-D28A3E2F907A}" type="pres">
      <dgm:prSet presAssocID="{427D07D5-F009-4B67-AB16-30A1534F52D3}" presName="parTxOnly" presStyleLbl="node1" presStyleIdx="3" presStyleCnt="4">
        <dgm:presLayoutVars>
          <dgm:bulletEnabled val="1"/>
        </dgm:presLayoutVars>
      </dgm:prSet>
      <dgm:spPr/>
    </dgm:pt>
  </dgm:ptLst>
  <dgm:cxnLst>
    <dgm:cxn modelId="{94E9260F-9FF1-4F7B-BC25-AC1D3C6836B5}" type="presOf" srcId="{8356B7A3-BBE5-4536-A30A-BEB386E9C94D}" destId="{66AFDCD3-35B1-4231-97ED-5C1CA057FE4B}" srcOrd="0" destOrd="0" presId="urn:microsoft.com/office/officeart/2005/8/layout/hChevron3"/>
    <dgm:cxn modelId="{F3053932-1CEE-4251-8CE3-A0A92E53488F}" type="presOf" srcId="{55433579-00D0-4C27-A602-072B26833D35}" destId="{7B730FDC-076B-4B89-809E-5287A1480215}" srcOrd="0" destOrd="0" presId="urn:microsoft.com/office/officeart/2005/8/layout/hChevron3"/>
    <dgm:cxn modelId="{6314813D-9AF3-4D83-9374-7E651928B29D}" srcId="{C4DA0EAD-85AD-4A47-8718-93E9F171A4D9}" destId="{3CAA6A5C-E9FD-4F56-B92F-862329BAD05F}" srcOrd="0" destOrd="0" parTransId="{F9D49A0D-0370-43DE-B1BD-A116812FC905}" sibTransId="{8843EE1D-069E-42AD-8236-5E300471D9A6}"/>
    <dgm:cxn modelId="{7D7E3863-00E5-41F6-842C-1B578D78AE31}" type="presOf" srcId="{C4DA0EAD-85AD-4A47-8718-93E9F171A4D9}" destId="{BB35E7F0-326E-4EB8-A853-6C05178D1B05}" srcOrd="0" destOrd="0" presId="urn:microsoft.com/office/officeart/2005/8/layout/hChevron3"/>
    <dgm:cxn modelId="{3A858547-B781-4146-A8FB-26736F0E2E51}" srcId="{C4DA0EAD-85AD-4A47-8718-93E9F171A4D9}" destId="{55433579-00D0-4C27-A602-072B26833D35}" srcOrd="1" destOrd="0" parTransId="{EA8EEF5F-25FF-4AE4-B7D6-5CE6CBFCBA40}" sibTransId="{4897D25B-CC0A-4719-8848-48D5D3603B14}"/>
    <dgm:cxn modelId="{97EE0A6A-F58F-443A-BC7B-5E9DF91B27FF}" type="presOf" srcId="{427D07D5-F009-4B67-AB16-30A1534F52D3}" destId="{9276DF87-8FDE-4CAC-8F79-D28A3E2F907A}" srcOrd="0" destOrd="0" presId="urn:microsoft.com/office/officeart/2005/8/layout/hChevron3"/>
    <dgm:cxn modelId="{0CC94CD1-9A32-463D-9AF9-B571BF4EBF62}" srcId="{C4DA0EAD-85AD-4A47-8718-93E9F171A4D9}" destId="{8356B7A3-BBE5-4536-A30A-BEB386E9C94D}" srcOrd="2" destOrd="0" parTransId="{71B67831-D4C4-4C58-97F9-AC9C2E6A6F45}" sibTransId="{327D1515-6424-4EB8-8AE5-133504EDF415}"/>
    <dgm:cxn modelId="{53AB5DD7-4498-4C3B-90E5-848B13B25FAC}" type="presOf" srcId="{3CAA6A5C-E9FD-4F56-B92F-862329BAD05F}" destId="{E30A76B5-2E9B-4D7B-B6F4-96A412649249}" srcOrd="0" destOrd="0" presId="urn:microsoft.com/office/officeart/2005/8/layout/hChevron3"/>
    <dgm:cxn modelId="{1ADCB4F2-B7D0-4F90-AFD1-99ECCCA7CD3E}" srcId="{C4DA0EAD-85AD-4A47-8718-93E9F171A4D9}" destId="{427D07D5-F009-4B67-AB16-30A1534F52D3}" srcOrd="3" destOrd="0" parTransId="{A5F90BF8-EC46-4468-804D-939D611F80A3}" sibTransId="{7BD51119-235B-4200-8450-5E6B397A1C9F}"/>
    <dgm:cxn modelId="{0203BF15-6A6A-4678-8CC6-3998415AFE8D}" type="presParOf" srcId="{BB35E7F0-326E-4EB8-A853-6C05178D1B05}" destId="{E30A76B5-2E9B-4D7B-B6F4-96A412649249}" srcOrd="0" destOrd="0" presId="urn:microsoft.com/office/officeart/2005/8/layout/hChevron3"/>
    <dgm:cxn modelId="{9EA108FD-F250-4A1F-91EC-72A5F2E8F6C3}" type="presParOf" srcId="{BB35E7F0-326E-4EB8-A853-6C05178D1B05}" destId="{F3B9439B-4BBA-4320-A076-245AAF29BEC5}" srcOrd="1" destOrd="0" presId="urn:microsoft.com/office/officeart/2005/8/layout/hChevron3"/>
    <dgm:cxn modelId="{18B68860-DB30-4320-8541-CE258FF3B346}" type="presParOf" srcId="{BB35E7F0-326E-4EB8-A853-6C05178D1B05}" destId="{7B730FDC-076B-4B89-809E-5287A1480215}" srcOrd="2" destOrd="0" presId="urn:microsoft.com/office/officeart/2005/8/layout/hChevron3"/>
    <dgm:cxn modelId="{47EEB4EC-B34E-4E87-92AE-EC6C8ABB9FE8}" type="presParOf" srcId="{BB35E7F0-326E-4EB8-A853-6C05178D1B05}" destId="{E6A0448A-3611-4ED0-941F-9BB7D2340E23}" srcOrd="3" destOrd="0" presId="urn:microsoft.com/office/officeart/2005/8/layout/hChevron3"/>
    <dgm:cxn modelId="{2B421684-1B55-4CFB-B40D-08B074DAEB0D}" type="presParOf" srcId="{BB35E7F0-326E-4EB8-A853-6C05178D1B05}" destId="{66AFDCD3-35B1-4231-97ED-5C1CA057FE4B}" srcOrd="4" destOrd="0" presId="urn:microsoft.com/office/officeart/2005/8/layout/hChevron3"/>
    <dgm:cxn modelId="{5FB2CD61-A741-4ED7-9BD6-3354E82B6E22}" type="presParOf" srcId="{BB35E7F0-326E-4EB8-A853-6C05178D1B05}" destId="{10D5BAFA-0E24-4D8E-AF18-1E52BA0A3577}" srcOrd="5" destOrd="0" presId="urn:microsoft.com/office/officeart/2005/8/layout/hChevron3"/>
    <dgm:cxn modelId="{B6694189-42F0-4CFC-BDC3-3161ECA9CFB9}" type="presParOf" srcId="{BB35E7F0-326E-4EB8-A853-6C05178D1B05}" destId="{9276DF87-8FDE-4CAC-8F79-D28A3E2F907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FFFBA4-7AB7-4B62-A190-BD0C65B6E55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F99517B-D96D-4F21-A8F2-B5A13BC86972}">
      <dgm:prSet/>
      <dgm:spPr/>
      <dgm:t>
        <a:bodyPr/>
        <a:lstStyle/>
        <a:p>
          <a:r>
            <a:rPr lang="en-US" b="1"/>
            <a:t>Professional associations </a:t>
          </a:r>
          <a:endParaRPr lang="en-US"/>
        </a:p>
      </dgm:t>
    </dgm:pt>
    <dgm:pt modelId="{88422B5B-5364-4795-8380-2DB93719825A}" type="parTrans" cxnId="{FA3F744C-B931-4212-8BBE-FD088FE79D57}">
      <dgm:prSet/>
      <dgm:spPr/>
      <dgm:t>
        <a:bodyPr/>
        <a:lstStyle/>
        <a:p>
          <a:endParaRPr lang="en-US"/>
        </a:p>
      </dgm:t>
    </dgm:pt>
    <dgm:pt modelId="{9C90AD85-531C-427C-BA79-DBE78FCB8926}" type="sibTrans" cxnId="{FA3F744C-B931-4212-8BBE-FD088FE79D57}">
      <dgm:prSet/>
      <dgm:spPr/>
      <dgm:t>
        <a:bodyPr/>
        <a:lstStyle/>
        <a:p>
          <a:endParaRPr lang="en-US"/>
        </a:p>
      </dgm:t>
    </dgm:pt>
    <dgm:pt modelId="{895E220F-23ED-42EB-9C16-8EA93EC3E01C}">
      <dgm:prSet/>
      <dgm:spPr/>
      <dgm:t>
        <a:bodyPr/>
        <a:lstStyle/>
        <a:p>
          <a:r>
            <a:rPr lang="en-US" b="1"/>
            <a:t>Business groups</a:t>
          </a:r>
          <a:endParaRPr lang="en-US"/>
        </a:p>
      </dgm:t>
    </dgm:pt>
    <dgm:pt modelId="{779B890C-E24B-461C-BCD2-20955A344731}" type="parTrans" cxnId="{5FE052C0-5A75-47B0-9076-9EE073708E14}">
      <dgm:prSet/>
      <dgm:spPr/>
      <dgm:t>
        <a:bodyPr/>
        <a:lstStyle/>
        <a:p>
          <a:endParaRPr lang="en-US"/>
        </a:p>
      </dgm:t>
    </dgm:pt>
    <dgm:pt modelId="{103FDEFF-A6EE-46C8-8D43-F06108EAB307}" type="sibTrans" cxnId="{5FE052C0-5A75-47B0-9076-9EE073708E14}">
      <dgm:prSet/>
      <dgm:spPr/>
      <dgm:t>
        <a:bodyPr/>
        <a:lstStyle/>
        <a:p>
          <a:endParaRPr lang="en-US"/>
        </a:p>
      </dgm:t>
    </dgm:pt>
    <dgm:pt modelId="{0287EB86-E219-4A25-96AB-BD206BA92D1E}">
      <dgm:prSet/>
      <dgm:spPr/>
      <dgm:t>
        <a:bodyPr/>
        <a:lstStyle/>
        <a:p>
          <a:r>
            <a:rPr lang="en-US" b="1"/>
            <a:t>Conferences</a:t>
          </a:r>
          <a:r>
            <a:rPr lang="en-US"/>
            <a:t> </a:t>
          </a:r>
        </a:p>
      </dgm:t>
    </dgm:pt>
    <dgm:pt modelId="{ACD797EA-7E7F-4368-9573-760B86C61182}" type="parTrans" cxnId="{CAC694DC-952A-4472-9A7A-6D1A2CDCFCD4}">
      <dgm:prSet/>
      <dgm:spPr/>
      <dgm:t>
        <a:bodyPr/>
        <a:lstStyle/>
        <a:p>
          <a:endParaRPr lang="en-US"/>
        </a:p>
      </dgm:t>
    </dgm:pt>
    <dgm:pt modelId="{E263415E-4E22-44F3-AC29-6C5CF4D7A2B6}" type="sibTrans" cxnId="{CAC694DC-952A-4472-9A7A-6D1A2CDCFCD4}">
      <dgm:prSet/>
      <dgm:spPr/>
      <dgm:t>
        <a:bodyPr/>
        <a:lstStyle/>
        <a:p>
          <a:endParaRPr lang="en-US"/>
        </a:p>
      </dgm:t>
    </dgm:pt>
    <dgm:pt modelId="{CF4036BC-5238-414C-BC91-A16084D11F82}">
      <dgm:prSet/>
      <dgm:spPr/>
      <dgm:t>
        <a:bodyPr/>
        <a:lstStyle/>
        <a:p>
          <a:r>
            <a:rPr lang="en-US" b="1"/>
            <a:t>Online communities</a:t>
          </a:r>
          <a:endParaRPr lang="en-US"/>
        </a:p>
      </dgm:t>
    </dgm:pt>
    <dgm:pt modelId="{75854FA0-6225-4C8C-8A28-2CA751422434}" type="parTrans" cxnId="{EAF1E9E7-6553-4E8A-A402-20BFC91CD3C3}">
      <dgm:prSet/>
      <dgm:spPr/>
      <dgm:t>
        <a:bodyPr/>
        <a:lstStyle/>
        <a:p>
          <a:endParaRPr lang="en-US"/>
        </a:p>
      </dgm:t>
    </dgm:pt>
    <dgm:pt modelId="{58E61F61-1C88-404A-95DB-80FE7C68B171}" type="sibTrans" cxnId="{EAF1E9E7-6553-4E8A-A402-20BFC91CD3C3}">
      <dgm:prSet/>
      <dgm:spPr/>
      <dgm:t>
        <a:bodyPr/>
        <a:lstStyle/>
        <a:p>
          <a:endParaRPr lang="en-US"/>
        </a:p>
      </dgm:t>
    </dgm:pt>
    <dgm:pt modelId="{A4CFEDEC-A43A-40D6-8CA4-50B61298C9DC}">
      <dgm:prSet/>
      <dgm:spPr/>
      <dgm:t>
        <a:bodyPr/>
        <a:lstStyle/>
        <a:p>
          <a:r>
            <a:rPr lang="en-US" b="1"/>
            <a:t>Job fairs </a:t>
          </a:r>
          <a:endParaRPr lang="en-US"/>
        </a:p>
      </dgm:t>
    </dgm:pt>
    <dgm:pt modelId="{66900FB4-1C62-4F1B-A87B-6D88B98EFA52}" type="parTrans" cxnId="{B1EDF68B-DB6C-451A-9DA8-20ED6D01B24D}">
      <dgm:prSet/>
      <dgm:spPr/>
      <dgm:t>
        <a:bodyPr/>
        <a:lstStyle/>
        <a:p>
          <a:endParaRPr lang="en-US"/>
        </a:p>
      </dgm:t>
    </dgm:pt>
    <dgm:pt modelId="{E7CA296E-9D41-486A-AE71-65F87CAE1BDF}" type="sibTrans" cxnId="{B1EDF68B-DB6C-451A-9DA8-20ED6D01B24D}">
      <dgm:prSet/>
      <dgm:spPr/>
      <dgm:t>
        <a:bodyPr/>
        <a:lstStyle/>
        <a:p>
          <a:endParaRPr lang="en-US"/>
        </a:p>
      </dgm:t>
    </dgm:pt>
    <dgm:pt modelId="{76C9C9E9-0857-4427-A6EA-B15D801BD5A9}">
      <dgm:prSet/>
      <dgm:spPr/>
      <dgm:t>
        <a:bodyPr/>
        <a:lstStyle/>
        <a:p>
          <a:r>
            <a:rPr lang="en-US" b="1"/>
            <a:t>Parties </a:t>
          </a:r>
          <a:endParaRPr lang="en-US"/>
        </a:p>
      </dgm:t>
    </dgm:pt>
    <dgm:pt modelId="{FE609B8D-2080-46D6-8268-5C930A4F078E}" type="parTrans" cxnId="{3752A9AE-7562-47FC-8A0D-29EBE5A6EE5A}">
      <dgm:prSet/>
      <dgm:spPr/>
      <dgm:t>
        <a:bodyPr/>
        <a:lstStyle/>
        <a:p>
          <a:endParaRPr lang="en-US"/>
        </a:p>
      </dgm:t>
    </dgm:pt>
    <dgm:pt modelId="{F1FB03EB-3321-469A-BB60-5D2C02D314F3}" type="sibTrans" cxnId="{3752A9AE-7562-47FC-8A0D-29EBE5A6EE5A}">
      <dgm:prSet/>
      <dgm:spPr/>
      <dgm:t>
        <a:bodyPr/>
        <a:lstStyle/>
        <a:p>
          <a:endParaRPr lang="en-US"/>
        </a:p>
      </dgm:t>
    </dgm:pt>
    <dgm:pt modelId="{46757370-1698-49D3-B816-34230036B766}">
      <dgm:prSet/>
      <dgm:spPr/>
      <dgm:t>
        <a:bodyPr/>
        <a:lstStyle/>
        <a:p>
          <a:r>
            <a:rPr lang="en-US" b="1"/>
            <a:t>Grocery store</a:t>
          </a:r>
          <a:endParaRPr lang="en-US"/>
        </a:p>
      </dgm:t>
    </dgm:pt>
    <dgm:pt modelId="{6FA9A627-24FF-4AD1-8F94-8C627B424FC1}" type="parTrans" cxnId="{760C1AE0-EA6B-41C4-A904-1F6A620A7946}">
      <dgm:prSet/>
      <dgm:spPr/>
      <dgm:t>
        <a:bodyPr/>
        <a:lstStyle/>
        <a:p>
          <a:endParaRPr lang="en-US"/>
        </a:p>
      </dgm:t>
    </dgm:pt>
    <dgm:pt modelId="{209E76E5-5DC6-4E5E-A948-4A4438C30245}" type="sibTrans" cxnId="{760C1AE0-EA6B-41C4-A904-1F6A620A7946}">
      <dgm:prSet/>
      <dgm:spPr/>
      <dgm:t>
        <a:bodyPr/>
        <a:lstStyle/>
        <a:p>
          <a:endParaRPr lang="en-US"/>
        </a:p>
      </dgm:t>
    </dgm:pt>
    <dgm:pt modelId="{4853FE22-CB43-40C9-B07F-97D65896A006}" type="pres">
      <dgm:prSet presAssocID="{5BFFFBA4-7AB7-4B62-A190-BD0C65B6E55F}" presName="vert0" presStyleCnt="0">
        <dgm:presLayoutVars>
          <dgm:dir/>
          <dgm:animOne val="branch"/>
          <dgm:animLvl val="lvl"/>
        </dgm:presLayoutVars>
      </dgm:prSet>
      <dgm:spPr/>
    </dgm:pt>
    <dgm:pt modelId="{986FF898-0939-4817-B8BF-3FD21C2114CE}" type="pres">
      <dgm:prSet presAssocID="{0F99517B-D96D-4F21-A8F2-B5A13BC86972}" presName="thickLine" presStyleLbl="alignNode1" presStyleIdx="0" presStyleCnt="7"/>
      <dgm:spPr/>
    </dgm:pt>
    <dgm:pt modelId="{DC64871E-6AD9-470A-A37D-789458AB5C85}" type="pres">
      <dgm:prSet presAssocID="{0F99517B-D96D-4F21-A8F2-B5A13BC86972}" presName="horz1" presStyleCnt="0"/>
      <dgm:spPr/>
    </dgm:pt>
    <dgm:pt modelId="{E127C65B-5674-482E-A77D-7042A12C4994}" type="pres">
      <dgm:prSet presAssocID="{0F99517B-D96D-4F21-A8F2-B5A13BC86972}" presName="tx1" presStyleLbl="revTx" presStyleIdx="0" presStyleCnt="7"/>
      <dgm:spPr/>
    </dgm:pt>
    <dgm:pt modelId="{55C09937-21B8-440F-AD30-E18BDB7731DC}" type="pres">
      <dgm:prSet presAssocID="{0F99517B-D96D-4F21-A8F2-B5A13BC86972}" presName="vert1" presStyleCnt="0"/>
      <dgm:spPr/>
    </dgm:pt>
    <dgm:pt modelId="{9BE1AD7A-BB56-491A-9296-FD238CC68276}" type="pres">
      <dgm:prSet presAssocID="{895E220F-23ED-42EB-9C16-8EA93EC3E01C}" presName="thickLine" presStyleLbl="alignNode1" presStyleIdx="1" presStyleCnt="7"/>
      <dgm:spPr/>
    </dgm:pt>
    <dgm:pt modelId="{A0B1E580-15E6-4F33-96FA-361C2074EE9C}" type="pres">
      <dgm:prSet presAssocID="{895E220F-23ED-42EB-9C16-8EA93EC3E01C}" presName="horz1" presStyleCnt="0"/>
      <dgm:spPr/>
    </dgm:pt>
    <dgm:pt modelId="{3A88C4F7-6248-47CF-AFA6-E72FE3CDAF2E}" type="pres">
      <dgm:prSet presAssocID="{895E220F-23ED-42EB-9C16-8EA93EC3E01C}" presName="tx1" presStyleLbl="revTx" presStyleIdx="1" presStyleCnt="7"/>
      <dgm:spPr/>
    </dgm:pt>
    <dgm:pt modelId="{B033231F-A028-4E5C-B091-C0F8C6E3BE88}" type="pres">
      <dgm:prSet presAssocID="{895E220F-23ED-42EB-9C16-8EA93EC3E01C}" presName="vert1" presStyleCnt="0"/>
      <dgm:spPr/>
    </dgm:pt>
    <dgm:pt modelId="{FA68FEE6-B055-4205-9009-7A60D28A936C}" type="pres">
      <dgm:prSet presAssocID="{0287EB86-E219-4A25-96AB-BD206BA92D1E}" presName="thickLine" presStyleLbl="alignNode1" presStyleIdx="2" presStyleCnt="7"/>
      <dgm:spPr/>
    </dgm:pt>
    <dgm:pt modelId="{0D5F81B4-FB5F-4AEC-BE32-DF0086B54C3C}" type="pres">
      <dgm:prSet presAssocID="{0287EB86-E219-4A25-96AB-BD206BA92D1E}" presName="horz1" presStyleCnt="0"/>
      <dgm:spPr/>
    </dgm:pt>
    <dgm:pt modelId="{BF2AE5E8-5BA0-4E97-9772-C9BCB075E38A}" type="pres">
      <dgm:prSet presAssocID="{0287EB86-E219-4A25-96AB-BD206BA92D1E}" presName="tx1" presStyleLbl="revTx" presStyleIdx="2" presStyleCnt="7"/>
      <dgm:spPr/>
    </dgm:pt>
    <dgm:pt modelId="{39D9D39F-FBD1-4880-9D11-3C288B862E22}" type="pres">
      <dgm:prSet presAssocID="{0287EB86-E219-4A25-96AB-BD206BA92D1E}" presName="vert1" presStyleCnt="0"/>
      <dgm:spPr/>
    </dgm:pt>
    <dgm:pt modelId="{1A390AC7-64C4-48D1-BD7B-3355EF9AB750}" type="pres">
      <dgm:prSet presAssocID="{CF4036BC-5238-414C-BC91-A16084D11F82}" presName="thickLine" presStyleLbl="alignNode1" presStyleIdx="3" presStyleCnt="7"/>
      <dgm:spPr/>
    </dgm:pt>
    <dgm:pt modelId="{970B9765-A399-4618-B74A-5685D5464DAF}" type="pres">
      <dgm:prSet presAssocID="{CF4036BC-5238-414C-BC91-A16084D11F82}" presName="horz1" presStyleCnt="0"/>
      <dgm:spPr/>
    </dgm:pt>
    <dgm:pt modelId="{445188FE-4CB6-4E3F-81D8-8FF6EC55A4B3}" type="pres">
      <dgm:prSet presAssocID="{CF4036BC-5238-414C-BC91-A16084D11F82}" presName="tx1" presStyleLbl="revTx" presStyleIdx="3" presStyleCnt="7"/>
      <dgm:spPr/>
    </dgm:pt>
    <dgm:pt modelId="{3FD97357-C316-4F2B-9B93-DAC8409CCFD3}" type="pres">
      <dgm:prSet presAssocID="{CF4036BC-5238-414C-BC91-A16084D11F82}" presName="vert1" presStyleCnt="0"/>
      <dgm:spPr/>
    </dgm:pt>
    <dgm:pt modelId="{5DBBBD9C-D7F2-48EC-BE53-BB10489D7B41}" type="pres">
      <dgm:prSet presAssocID="{A4CFEDEC-A43A-40D6-8CA4-50B61298C9DC}" presName="thickLine" presStyleLbl="alignNode1" presStyleIdx="4" presStyleCnt="7"/>
      <dgm:spPr/>
    </dgm:pt>
    <dgm:pt modelId="{47556208-9EC3-49B9-9195-F8498A56DA94}" type="pres">
      <dgm:prSet presAssocID="{A4CFEDEC-A43A-40D6-8CA4-50B61298C9DC}" presName="horz1" presStyleCnt="0"/>
      <dgm:spPr/>
    </dgm:pt>
    <dgm:pt modelId="{9815C9B9-6C75-4367-A56C-5BC2F7EE50D0}" type="pres">
      <dgm:prSet presAssocID="{A4CFEDEC-A43A-40D6-8CA4-50B61298C9DC}" presName="tx1" presStyleLbl="revTx" presStyleIdx="4" presStyleCnt="7"/>
      <dgm:spPr/>
    </dgm:pt>
    <dgm:pt modelId="{DF98F686-45D8-4FA2-8F29-70FC3843B82B}" type="pres">
      <dgm:prSet presAssocID="{A4CFEDEC-A43A-40D6-8CA4-50B61298C9DC}" presName="vert1" presStyleCnt="0"/>
      <dgm:spPr/>
    </dgm:pt>
    <dgm:pt modelId="{844B377A-6FCE-4823-9848-6E8D46D3EBAE}" type="pres">
      <dgm:prSet presAssocID="{76C9C9E9-0857-4427-A6EA-B15D801BD5A9}" presName="thickLine" presStyleLbl="alignNode1" presStyleIdx="5" presStyleCnt="7"/>
      <dgm:spPr/>
    </dgm:pt>
    <dgm:pt modelId="{74CE1402-19BB-4DA7-B0BD-51943A1F7A51}" type="pres">
      <dgm:prSet presAssocID="{76C9C9E9-0857-4427-A6EA-B15D801BD5A9}" presName="horz1" presStyleCnt="0"/>
      <dgm:spPr/>
    </dgm:pt>
    <dgm:pt modelId="{F1661342-2041-4572-86CA-E00DA9ABB294}" type="pres">
      <dgm:prSet presAssocID="{76C9C9E9-0857-4427-A6EA-B15D801BD5A9}" presName="tx1" presStyleLbl="revTx" presStyleIdx="5" presStyleCnt="7"/>
      <dgm:spPr/>
    </dgm:pt>
    <dgm:pt modelId="{804B411C-136F-44B1-B722-C087DE5A8C62}" type="pres">
      <dgm:prSet presAssocID="{76C9C9E9-0857-4427-A6EA-B15D801BD5A9}" presName="vert1" presStyleCnt="0"/>
      <dgm:spPr/>
    </dgm:pt>
    <dgm:pt modelId="{F4F2FE0F-7801-4F2D-96F4-FB0B12387EEB}" type="pres">
      <dgm:prSet presAssocID="{46757370-1698-49D3-B816-34230036B766}" presName="thickLine" presStyleLbl="alignNode1" presStyleIdx="6" presStyleCnt="7"/>
      <dgm:spPr/>
    </dgm:pt>
    <dgm:pt modelId="{59B2D89C-D0E6-4654-B891-8DA7F4CBF821}" type="pres">
      <dgm:prSet presAssocID="{46757370-1698-49D3-B816-34230036B766}" presName="horz1" presStyleCnt="0"/>
      <dgm:spPr/>
    </dgm:pt>
    <dgm:pt modelId="{113D4DD9-079B-4511-A42A-B99B5B9D01F4}" type="pres">
      <dgm:prSet presAssocID="{46757370-1698-49D3-B816-34230036B766}" presName="tx1" presStyleLbl="revTx" presStyleIdx="6" presStyleCnt="7"/>
      <dgm:spPr/>
    </dgm:pt>
    <dgm:pt modelId="{C820B9E5-A052-4943-8D0D-F15562DFD715}" type="pres">
      <dgm:prSet presAssocID="{46757370-1698-49D3-B816-34230036B766}" presName="vert1" presStyleCnt="0"/>
      <dgm:spPr/>
    </dgm:pt>
  </dgm:ptLst>
  <dgm:cxnLst>
    <dgm:cxn modelId="{ACB07003-8EF4-4B14-B0C9-6F80E3FCA278}" type="presOf" srcId="{5BFFFBA4-7AB7-4B62-A190-BD0C65B6E55F}" destId="{4853FE22-CB43-40C9-B07F-97D65896A006}" srcOrd="0" destOrd="0" presId="urn:microsoft.com/office/officeart/2008/layout/LinedList"/>
    <dgm:cxn modelId="{54086544-AD15-4FF7-9261-013ABCC4C9E1}" type="presOf" srcId="{A4CFEDEC-A43A-40D6-8CA4-50B61298C9DC}" destId="{9815C9B9-6C75-4367-A56C-5BC2F7EE50D0}" srcOrd="0" destOrd="0" presId="urn:microsoft.com/office/officeart/2008/layout/LinedList"/>
    <dgm:cxn modelId="{4B6BEC4B-C48A-4487-9996-1B85098BACF4}" type="presOf" srcId="{76C9C9E9-0857-4427-A6EA-B15D801BD5A9}" destId="{F1661342-2041-4572-86CA-E00DA9ABB294}" srcOrd="0" destOrd="0" presId="urn:microsoft.com/office/officeart/2008/layout/LinedList"/>
    <dgm:cxn modelId="{FA3F744C-B931-4212-8BBE-FD088FE79D57}" srcId="{5BFFFBA4-7AB7-4B62-A190-BD0C65B6E55F}" destId="{0F99517B-D96D-4F21-A8F2-B5A13BC86972}" srcOrd="0" destOrd="0" parTransId="{88422B5B-5364-4795-8380-2DB93719825A}" sibTransId="{9C90AD85-531C-427C-BA79-DBE78FCB8926}"/>
    <dgm:cxn modelId="{A4DA8E56-1CCF-4A39-A46F-31EC02846CEF}" type="presOf" srcId="{CF4036BC-5238-414C-BC91-A16084D11F82}" destId="{445188FE-4CB6-4E3F-81D8-8FF6EC55A4B3}" srcOrd="0" destOrd="0" presId="urn:microsoft.com/office/officeart/2008/layout/LinedList"/>
    <dgm:cxn modelId="{9CCFCB88-0DF5-417F-8021-9011352230B9}" type="presOf" srcId="{0287EB86-E219-4A25-96AB-BD206BA92D1E}" destId="{BF2AE5E8-5BA0-4E97-9772-C9BCB075E38A}" srcOrd="0" destOrd="0" presId="urn:microsoft.com/office/officeart/2008/layout/LinedList"/>
    <dgm:cxn modelId="{B1EDF68B-DB6C-451A-9DA8-20ED6D01B24D}" srcId="{5BFFFBA4-7AB7-4B62-A190-BD0C65B6E55F}" destId="{A4CFEDEC-A43A-40D6-8CA4-50B61298C9DC}" srcOrd="4" destOrd="0" parTransId="{66900FB4-1C62-4F1B-A87B-6D88B98EFA52}" sibTransId="{E7CA296E-9D41-486A-AE71-65F87CAE1BDF}"/>
    <dgm:cxn modelId="{71893D98-9A90-4CFE-9C8A-09C548A72FFB}" type="presOf" srcId="{0F99517B-D96D-4F21-A8F2-B5A13BC86972}" destId="{E127C65B-5674-482E-A77D-7042A12C4994}" srcOrd="0" destOrd="0" presId="urn:microsoft.com/office/officeart/2008/layout/LinedList"/>
    <dgm:cxn modelId="{597F4B9F-B67B-4B76-8C8B-27C58287E038}" type="presOf" srcId="{46757370-1698-49D3-B816-34230036B766}" destId="{113D4DD9-079B-4511-A42A-B99B5B9D01F4}" srcOrd="0" destOrd="0" presId="urn:microsoft.com/office/officeart/2008/layout/LinedList"/>
    <dgm:cxn modelId="{3752A9AE-7562-47FC-8A0D-29EBE5A6EE5A}" srcId="{5BFFFBA4-7AB7-4B62-A190-BD0C65B6E55F}" destId="{76C9C9E9-0857-4427-A6EA-B15D801BD5A9}" srcOrd="5" destOrd="0" parTransId="{FE609B8D-2080-46D6-8268-5C930A4F078E}" sibTransId="{F1FB03EB-3321-469A-BB60-5D2C02D314F3}"/>
    <dgm:cxn modelId="{053EEDB9-2CC3-4C86-9E11-A2C13492099A}" type="presOf" srcId="{895E220F-23ED-42EB-9C16-8EA93EC3E01C}" destId="{3A88C4F7-6248-47CF-AFA6-E72FE3CDAF2E}" srcOrd="0" destOrd="0" presId="urn:microsoft.com/office/officeart/2008/layout/LinedList"/>
    <dgm:cxn modelId="{5FE052C0-5A75-47B0-9076-9EE073708E14}" srcId="{5BFFFBA4-7AB7-4B62-A190-BD0C65B6E55F}" destId="{895E220F-23ED-42EB-9C16-8EA93EC3E01C}" srcOrd="1" destOrd="0" parTransId="{779B890C-E24B-461C-BCD2-20955A344731}" sibTransId="{103FDEFF-A6EE-46C8-8D43-F06108EAB307}"/>
    <dgm:cxn modelId="{CAC694DC-952A-4472-9A7A-6D1A2CDCFCD4}" srcId="{5BFFFBA4-7AB7-4B62-A190-BD0C65B6E55F}" destId="{0287EB86-E219-4A25-96AB-BD206BA92D1E}" srcOrd="2" destOrd="0" parTransId="{ACD797EA-7E7F-4368-9573-760B86C61182}" sibTransId="{E263415E-4E22-44F3-AC29-6C5CF4D7A2B6}"/>
    <dgm:cxn modelId="{760C1AE0-EA6B-41C4-A904-1F6A620A7946}" srcId="{5BFFFBA4-7AB7-4B62-A190-BD0C65B6E55F}" destId="{46757370-1698-49D3-B816-34230036B766}" srcOrd="6" destOrd="0" parTransId="{6FA9A627-24FF-4AD1-8F94-8C627B424FC1}" sibTransId="{209E76E5-5DC6-4E5E-A948-4A4438C30245}"/>
    <dgm:cxn modelId="{EAF1E9E7-6553-4E8A-A402-20BFC91CD3C3}" srcId="{5BFFFBA4-7AB7-4B62-A190-BD0C65B6E55F}" destId="{CF4036BC-5238-414C-BC91-A16084D11F82}" srcOrd="3" destOrd="0" parTransId="{75854FA0-6225-4C8C-8A28-2CA751422434}" sibTransId="{58E61F61-1C88-404A-95DB-80FE7C68B171}"/>
    <dgm:cxn modelId="{19DCC9CA-D909-4C87-A506-85AA68E546C3}" type="presParOf" srcId="{4853FE22-CB43-40C9-B07F-97D65896A006}" destId="{986FF898-0939-4817-B8BF-3FD21C2114CE}" srcOrd="0" destOrd="0" presId="urn:microsoft.com/office/officeart/2008/layout/LinedList"/>
    <dgm:cxn modelId="{CB5D00D6-277F-4911-8504-3C37E9B34E40}" type="presParOf" srcId="{4853FE22-CB43-40C9-B07F-97D65896A006}" destId="{DC64871E-6AD9-470A-A37D-789458AB5C85}" srcOrd="1" destOrd="0" presId="urn:microsoft.com/office/officeart/2008/layout/LinedList"/>
    <dgm:cxn modelId="{55D74C1D-1FC5-4A30-A5F8-781279C959B5}" type="presParOf" srcId="{DC64871E-6AD9-470A-A37D-789458AB5C85}" destId="{E127C65B-5674-482E-A77D-7042A12C4994}" srcOrd="0" destOrd="0" presId="urn:microsoft.com/office/officeart/2008/layout/LinedList"/>
    <dgm:cxn modelId="{AA24492E-A5B1-4011-8976-B13C90110FA3}" type="presParOf" srcId="{DC64871E-6AD9-470A-A37D-789458AB5C85}" destId="{55C09937-21B8-440F-AD30-E18BDB7731DC}" srcOrd="1" destOrd="0" presId="urn:microsoft.com/office/officeart/2008/layout/LinedList"/>
    <dgm:cxn modelId="{2DBCD398-9AEE-406A-9605-D5B01D3E6219}" type="presParOf" srcId="{4853FE22-CB43-40C9-B07F-97D65896A006}" destId="{9BE1AD7A-BB56-491A-9296-FD238CC68276}" srcOrd="2" destOrd="0" presId="urn:microsoft.com/office/officeart/2008/layout/LinedList"/>
    <dgm:cxn modelId="{50EE56CC-AC66-4A12-96FF-FEB146B1B2B8}" type="presParOf" srcId="{4853FE22-CB43-40C9-B07F-97D65896A006}" destId="{A0B1E580-15E6-4F33-96FA-361C2074EE9C}" srcOrd="3" destOrd="0" presId="urn:microsoft.com/office/officeart/2008/layout/LinedList"/>
    <dgm:cxn modelId="{9150E8B2-9E95-4BED-A008-C0B072A606A7}" type="presParOf" srcId="{A0B1E580-15E6-4F33-96FA-361C2074EE9C}" destId="{3A88C4F7-6248-47CF-AFA6-E72FE3CDAF2E}" srcOrd="0" destOrd="0" presId="urn:microsoft.com/office/officeart/2008/layout/LinedList"/>
    <dgm:cxn modelId="{8A548178-2B3F-4CA8-AF67-E17762D96B48}" type="presParOf" srcId="{A0B1E580-15E6-4F33-96FA-361C2074EE9C}" destId="{B033231F-A028-4E5C-B091-C0F8C6E3BE88}" srcOrd="1" destOrd="0" presId="urn:microsoft.com/office/officeart/2008/layout/LinedList"/>
    <dgm:cxn modelId="{EEFA229C-9914-41D8-8985-F9CC34A800AE}" type="presParOf" srcId="{4853FE22-CB43-40C9-B07F-97D65896A006}" destId="{FA68FEE6-B055-4205-9009-7A60D28A936C}" srcOrd="4" destOrd="0" presId="urn:microsoft.com/office/officeart/2008/layout/LinedList"/>
    <dgm:cxn modelId="{F17AE7D2-6D2C-43A5-B08D-92F5095BB8BB}" type="presParOf" srcId="{4853FE22-CB43-40C9-B07F-97D65896A006}" destId="{0D5F81B4-FB5F-4AEC-BE32-DF0086B54C3C}" srcOrd="5" destOrd="0" presId="urn:microsoft.com/office/officeart/2008/layout/LinedList"/>
    <dgm:cxn modelId="{B476B43C-D1A8-4C0A-B7B7-E70ED8B5F59A}" type="presParOf" srcId="{0D5F81B4-FB5F-4AEC-BE32-DF0086B54C3C}" destId="{BF2AE5E8-5BA0-4E97-9772-C9BCB075E38A}" srcOrd="0" destOrd="0" presId="urn:microsoft.com/office/officeart/2008/layout/LinedList"/>
    <dgm:cxn modelId="{0A094F1A-C9F2-4E66-B161-957FF0BB0190}" type="presParOf" srcId="{0D5F81B4-FB5F-4AEC-BE32-DF0086B54C3C}" destId="{39D9D39F-FBD1-4880-9D11-3C288B862E22}" srcOrd="1" destOrd="0" presId="urn:microsoft.com/office/officeart/2008/layout/LinedList"/>
    <dgm:cxn modelId="{7685637B-ACA6-420B-80E1-6A8F55E9A937}" type="presParOf" srcId="{4853FE22-CB43-40C9-B07F-97D65896A006}" destId="{1A390AC7-64C4-48D1-BD7B-3355EF9AB750}" srcOrd="6" destOrd="0" presId="urn:microsoft.com/office/officeart/2008/layout/LinedList"/>
    <dgm:cxn modelId="{56A0B0B6-E583-4AB5-B8C7-100F887FA5DF}" type="presParOf" srcId="{4853FE22-CB43-40C9-B07F-97D65896A006}" destId="{970B9765-A399-4618-B74A-5685D5464DAF}" srcOrd="7" destOrd="0" presId="urn:microsoft.com/office/officeart/2008/layout/LinedList"/>
    <dgm:cxn modelId="{E86C89C7-93FE-47EF-BFCC-58C09A172756}" type="presParOf" srcId="{970B9765-A399-4618-B74A-5685D5464DAF}" destId="{445188FE-4CB6-4E3F-81D8-8FF6EC55A4B3}" srcOrd="0" destOrd="0" presId="urn:microsoft.com/office/officeart/2008/layout/LinedList"/>
    <dgm:cxn modelId="{84F5DB0E-2AB9-494A-BA2B-B845513D1E7E}" type="presParOf" srcId="{970B9765-A399-4618-B74A-5685D5464DAF}" destId="{3FD97357-C316-4F2B-9B93-DAC8409CCFD3}" srcOrd="1" destOrd="0" presId="urn:microsoft.com/office/officeart/2008/layout/LinedList"/>
    <dgm:cxn modelId="{3F0592D7-BB72-4E1A-99E1-F0BEA1CCC0ED}" type="presParOf" srcId="{4853FE22-CB43-40C9-B07F-97D65896A006}" destId="{5DBBBD9C-D7F2-48EC-BE53-BB10489D7B41}" srcOrd="8" destOrd="0" presId="urn:microsoft.com/office/officeart/2008/layout/LinedList"/>
    <dgm:cxn modelId="{1FCC30CA-A18E-4C7B-BAE9-CEBF8BB3150F}" type="presParOf" srcId="{4853FE22-CB43-40C9-B07F-97D65896A006}" destId="{47556208-9EC3-49B9-9195-F8498A56DA94}" srcOrd="9" destOrd="0" presId="urn:microsoft.com/office/officeart/2008/layout/LinedList"/>
    <dgm:cxn modelId="{1617128F-36C7-484E-92E3-D11CEA979065}" type="presParOf" srcId="{47556208-9EC3-49B9-9195-F8498A56DA94}" destId="{9815C9B9-6C75-4367-A56C-5BC2F7EE50D0}" srcOrd="0" destOrd="0" presId="urn:microsoft.com/office/officeart/2008/layout/LinedList"/>
    <dgm:cxn modelId="{3DBC5240-4C29-4C77-A911-3C033DED0AB7}" type="presParOf" srcId="{47556208-9EC3-49B9-9195-F8498A56DA94}" destId="{DF98F686-45D8-4FA2-8F29-70FC3843B82B}" srcOrd="1" destOrd="0" presId="urn:microsoft.com/office/officeart/2008/layout/LinedList"/>
    <dgm:cxn modelId="{FD2718A8-3442-46D2-96DF-E85E7EC5BF1D}" type="presParOf" srcId="{4853FE22-CB43-40C9-B07F-97D65896A006}" destId="{844B377A-6FCE-4823-9848-6E8D46D3EBAE}" srcOrd="10" destOrd="0" presId="urn:microsoft.com/office/officeart/2008/layout/LinedList"/>
    <dgm:cxn modelId="{37F43A3E-A3B9-4A8F-9F2A-42A1A73D44C1}" type="presParOf" srcId="{4853FE22-CB43-40C9-B07F-97D65896A006}" destId="{74CE1402-19BB-4DA7-B0BD-51943A1F7A51}" srcOrd="11" destOrd="0" presId="urn:microsoft.com/office/officeart/2008/layout/LinedList"/>
    <dgm:cxn modelId="{8F1B2471-C18C-4CB4-8811-39CFC8D8F1C5}" type="presParOf" srcId="{74CE1402-19BB-4DA7-B0BD-51943A1F7A51}" destId="{F1661342-2041-4572-86CA-E00DA9ABB294}" srcOrd="0" destOrd="0" presId="urn:microsoft.com/office/officeart/2008/layout/LinedList"/>
    <dgm:cxn modelId="{DA897F4D-6FF4-4493-80A7-365C46135BFF}" type="presParOf" srcId="{74CE1402-19BB-4DA7-B0BD-51943A1F7A51}" destId="{804B411C-136F-44B1-B722-C087DE5A8C62}" srcOrd="1" destOrd="0" presId="urn:microsoft.com/office/officeart/2008/layout/LinedList"/>
    <dgm:cxn modelId="{22D835B6-B356-42A9-BFF8-65E6BFD971A1}" type="presParOf" srcId="{4853FE22-CB43-40C9-B07F-97D65896A006}" destId="{F4F2FE0F-7801-4F2D-96F4-FB0B12387EEB}" srcOrd="12" destOrd="0" presId="urn:microsoft.com/office/officeart/2008/layout/LinedList"/>
    <dgm:cxn modelId="{FDF86241-AB21-418A-B7D6-EC0763EEAF8B}" type="presParOf" srcId="{4853FE22-CB43-40C9-B07F-97D65896A006}" destId="{59B2D89C-D0E6-4654-B891-8DA7F4CBF821}" srcOrd="13" destOrd="0" presId="urn:microsoft.com/office/officeart/2008/layout/LinedList"/>
    <dgm:cxn modelId="{0870D9A4-23F7-4246-B3AB-5BFEE1AB7DF2}" type="presParOf" srcId="{59B2D89C-D0E6-4654-B891-8DA7F4CBF821}" destId="{113D4DD9-079B-4511-A42A-B99B5B9D01F4}" srcOrd="0" destOrd="0" presId="urn:microsoft.com/office/officeart/2008/layout/LinedList"/>
    <dgm:cxn modelId="{291B2563-2F95-4B83-B833-DE1AAB07AFC2}" type="presParOf" srcId="{59B2D89C-D0E6-4654-B891-8DA7F4CBF821}" destId="{C820B9E5-A052-4943-8D0D-F15562DFD7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5BB149-9ADC-409E-B1FC-5D8E3F3E378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4DDAE5B-41EC-40D2-A22D-AA1DCB6E069C}">
      <dgm:prSet phldrT="[Text]"/>
      <dgm:spPr/>
      <dgm:t>
        <a:bodyPr/>
        <a:lstStyle/>
        <a:p>
          <a:pPr>
            <a:lnSpc>
              <a:spcPct val="100000"/>
            </a:lnSpc>
            <a:defRPr cap="all"/>
          </a:pPr>
          <a:r>
            <a:rPr lang="en-US" dirty="0"/>
            <a:t>Long-lost friend calls</a:t>
          </a:r>
        </a:p>
      </dgm:t>
    </dgm:pt>
    <dgm:pt modelId="{176406D9-B23B-4419-B24B-60896E0F456B}" type="parTrans" cxnId="{880652F1-4064-48DD-9329-43386C90517D}">
      <dgm:prSet/>
      <dgm:spPr/>
      <dgm:t>
        <a:bodyPr/>
        <a:lstStyle/>
        <a:p>
          <a:endParaRPr lang="en-US"/>
        </a:p>
      </dgm:t>
    </dgm:pt>
    <dgm:pt modelId="{BE2FE969-751F-4C5B-A33A-75F681A963FC}" type="sibTrans" cxnId="{880652F1-4064-48DD-9329-43386C90517D}">
      <dgm:prSet/>
      <dgm:spPr/>
      <dgm:t>
        <a:bodyPr/>
        <a:lstStyle/>
        <a:p>
          <a:endParaRPr lang="en-US"/>
        </a:p>
      </dgm:t>
    </dgm:pt>
    <dgm:pt modelId="{0D84C8EA-2AD6-45A9-85A8-8AAFF68F365F}">
      <dgm:prSet phldrT="[Text]"/>
      <dgm:spPr/>
      <dgm:t>
        <a:bodyPr/>
        <a:lstStyle/>
        <a:p>
          <a:pPr>
            <a:lnSpc>
              <a:spcPct val="100000"/>
            </a:lnSpc>
            <a:defRPr cap="all"/>
          </a:pPr>
          <a:r>
            <a:rPr lang="en-US"/>
            <a:t>Offer to provide intro</a:t>
          </a:r>
        </a:p>
      </dgm:t>
    </dgm:pt>
    <dgm:pt modelId="{103EDD55-07B8-43D9-9C22-66C97FEEDC08}" type="parTrans" cxnId="{8CFFFB0B-30B5-4516-B3F1-C1FC1A1C6859}">
      <dgm:prSet/>
      <dgm:spPr/>
      <dgm:t>
        <a:bodyPr/>
        <a:lstStyle/>
        <a:p>
          <a:endParaRPr lang="en-US"/>
        </a:p>
      </dgm:t>
    </dgm:pt>
    <dgm:pt modelId="{F38C664B-1623-4E4D-8E23-BF6952F2F6ED}" type="sibTrans" cxnId="{8CFFFB0B-30B5-4516-B3F1-C1FC1A1C6859}">
      <dgm:prSet/>
      <dgm:spPr/>
      <dgm:t>
        <a:bodyPr/>
        <a:lstStyle/>
        <a:p>
          <a:endParaRPr lang="en-US"/>
        </a:p>
      </dgm:t>
    </dgm:pt>
    <dgm:pt modelId="{E729178C-E717-47CB-96FE-2E36E4AA44E7}">
      <dgm:prSet phldrT="[Text]"/>
      <dgm:spPr/>
      <dgm:t>
        <a:bodyPr/>
        <a:lstStyle/>
        <a:p>
          <a:pPr>
            <a:lnSpc>
              <a:spcPct val="100000"/>
            </a:lnSpc>
            <a:defRPr cap="all"/>
          </a:pPr>
          <a:r>
            <a:rPr lang="en-US"/>
            <a:t>Reach out to former colleague</a:t>
          </a:r>
        </a:p>
      </dgm:t>
    </dgm:pt>
    <dgm:pt modelId="{FEA149A5-0CE7-4A58-B3E9-FD471AEB70BB}" type="parTrans" cxnId="{90D944F9-8738-435B-9B43-1E2211C65088}">
      <dgm:prSet/>
      <dgm:spPr/>
      <dgm:t>
        <a:bodyPr/>
        <a:lstStyle/>
        <a:p>
          <a:endParaRPr lang="en-US"/>
        </a:p>
      </dgm:t>
    </dgm:pt>
    <dgm:pt modelId="{54171A3E-ACE4-4D35-A2D6-D442C578C666}" type="sibTrans" cxnId="{90D944F9-8738-435B-9B43-1E2211C65088}">
      <dgm:prSet/>
      <dgm:spPr/>
      <dgm:t>
        <a:bodyPr/>
        <a:lstStyle/>
        <a:p>
          <a:endParaRPr lang="en-US"/>
        </a:p>
      </dgm:t>
    </dgm:pt>
    <dgm:pt modelId="{76021B43-BD0B-4E78-8B0C-04506E635135}">
      <dgm:prSet phldrT="[Text]"/>
      <dgm:spPr/>
      <dgm:t>
        <a:bodyPr/>
        <a:lstStyle/>
        <a:p>
          <a:pPr>
            <a:lnSpc>
              <a:spcPct val="100000"/>
            </a:lnSpc>
            <a:defRPr cap="all"/>
          </a:pPr>
          <a:r>
            <a:rPr lang="en-US" dirty="0"/>
            <a:t>Not sure I can help</a:t>
          </a:r>
        </a:p>
      </dgm:t>
    </dgm:pt>
    <dgm:pt modelId="{E434BBB4-724C-4560-BBEB-5F358610874D}" type="parTrans" cxnId="{01C194D1-3220-4CF9-9CFF-B01582CCD01F}">
      <dgm:prSet/>
      <dgm:spPr/>
      <dgm:t>
        <a:bodyPr/>
        <a:lstStyle/>
        <a:p>
          <a:endParaRPr lang="en-US"/>
        </a:p>
      </dgm:t>
    </dgm:pt>
    <dgm:pt modelId="{6C1FCDCB-2B64-42E3-B220-AD5C65F87111}" type="sibTrans" cxnId="{01C194D1-3220-4CF9-9CFF-B01582CCD01F}">
      <dgm:prSet/>
      <dgm:spPr/>
      <dgm:t>
        <a:bodyPr/>
        <a:lstStyle/>
        <a:p>
          <a:endParaRPr lang="en-US"/>
        </a:p>
      </dgm:t>
    </dgm:pt>
    <dgm:pt modelId="{0C9CD32F-76F5-4B0B-95E2-A7DA92A1665F}" type="pres">
      <dgm:prSet presAssocID="{125BB149-9ADC-409E-B1FC-5D8E3F3E378C}" presName="root" presStyleCnt="0">
        <dgm:presLayoutVars>
          <dgm:dir/>
          <dgm:resizeHandles val="exact"/>
        </dgm:presLayoutVars>
      </dgm:prSet>
      <dgm:spPr/>
    </dgm:pt>
    <dgm:pt modelId="{A179E163-B748-42EB-87FD-42A9F10AA393}" type="pres">
      <dgm:prSet presAssocID="{D4DDAE5B-41EC-40D2-A22D-AA1DCB6E069C}" presName="compNode" presStyleCnt="0"/>
      <dgm:spPr/>
    </dgm:pt>
    <dgm:pt modelId="{C9D423AE-B88A-4631-BE64-51EC6BB702EF}" type="pres">
      <dgm:prSet presAssocID="{D4DDAE5B-41EC-40D2-A22D-AA1DCB6E069C}" presName="iconBgRect" presStyleLbl="bgShp" presStyleIdx="0" presStyleCnt="4"/>
      <dgm:spPr/>
    </dgm:pt>
    <dgm:pt modelId="{49D552AF-FA95-4FF9-95EA-1D13AB5DD3F3}" type="pres">
      <dgm:prSet presAssocID="{D4DDAE5B-41EC-40D2-A22D-AA1DCB6E06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EC7D4B43-2626-48E3-86C8-EC2364F0AC7C}" type="pres">
      <dgm:prSet presAssocID="{D4DDAE5B-41EC-40D2-A22D-AA1DCB6E069C}" presName="spaceRect" presStyleCnt="0"/>
      <dgm:spPr/>
    </dgm:pt>
    <dgm:pt modelId="{028D2797-1D4D-41CE-981F-1925EE23885B}" type="pres">
      <dgm:prSet presAssocID="{D4DDAE5B-41EC-40D2-A22D-AA1DCB6E069C}" presName="textRect" presStyleLbl="revTx" presStyleIdx="0" presStyleCnt="4">
        <dgm:presLayoutVars>
          <dgm:chMax val="1"/>
          <dgm:chPref val="1"/>
        </dgm:presLayoutVars>
      </dgm:prSet>
      <dgm:spPr/>
    </dgm:pt>
    <dgm:pt modelId="{68612F7C-4B4A-4C1F-84F0-292AC6DA9D7E}" type="pres">
      <dgm:prSet presAssocID="{BE2FE969-751F-4C5B-A33A-75F681A963FC}" presName="sibTrans" presStyleCnt="0"/>
      <dgm:spPr/>
    </dgm:pt>
    <dgm:pt modelId="{8988E9B6-C4B6-4146-9C40-7EC06B9F055C}" type="pres">
      <dgm:prSet presAssocID="{0D84C8EA-2AD6-45A9-85A8-8AAFF68F365F}" presName="compNode" presStyleCnt="0"/>
      <dgm:spPr/>
    </dgm:pt>
    <dgm:pt modelId="{9424A1AC-CF74-433B-AB77-E2267557EF17}" type="pres">
      <dgm:prSet presAssocID="{0D84C8EA-2AD6-45A9-85A8-8AAFF68F365F}" presName="iconBgRect" presStyleLbl="bgShp" presStyleIdx="1" presStyleCnt="4"/>
      <dgm:spPr/>
    </dgm:pt>
    <dgm:pt modelId="{67D88AC5-A605-4399-987B-DA6E655C0B7E}" type="pres">
      <dgm:prSet presAssocID="{0D84C8EA-2AD6-45A9-85A8-8AAFF68F36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D6DAEDEE-5EAF-424A-916D-7C9CC61DCEEF}" type="pres">
      <dgm:prSet presAssocID="{0D84C8EA-2AD6-45A9-85A8-8AAFF68F365F}" presName="spaceRect" presStyleCnt="0"/>
      <dgm:spPr/>
    </dgm:pt>
    <dgm:pt modelId="{EDBD5956-3D54-4829-B5D7-BD22203AD480}" type="pres">
      <dgm:prSet presAssocID="{0D84C8EA-2AD6-45A9-85A8-8AAFF68F365F}" presName="textRect" presStyleLbl="revTx" presStyleIdx="1" presStyleCnt="4">
        <dgm:presLayoutVars>
          <dgm:chMax val="1"/>
          <dgm:chPref val="1"/>
        </dgm:presLayoutVars>
      </dgm:prSet>
      <dgm:spPr/>
    </dgm:pt>
    <dgm:pt modelId="{5DBDFD36-CAC1-4492-BF6D-9426A1F19B71}" type="pres">
      <dgm:prSet presAssocID="{F38C664B-1623-4E4D-8E23-BF6952F2F6ED}" presName="sibTrans" presStyleCnt="0"/>
      <dgm:spPr/>
    </dgm:pt>
    <dgm:pt modelId="{6F3A6B1F-881B-4856-956D-EB89914BC73B}" type="pres">
      <dgm:prSet presAssocID="{E729178C-E717-47CB-96FE-2E36E4AA44E7}" presName="compNode" presStyleCnt="0"/>
      <dgm:spPr/>
    </dgm:pt>
    <dgm:pt modelId="{C9C971A1-890E-46BF-A186-B6AAB5CE08BA}" type="pres">
      <dgm:prSet presAssocID="{E729178C-E717-47CB-96FE-2E36E4AA44E7}" presName="iconBgRect" presStyleLbl="bgShp" presStyleIdx="2" presStyleCnt="4"/>
      <dgm:spPr/>
    </dgm:pt>
    <dgm:pt modelId="{11DCAAD8-E0B4-471D-A1E6-A1DFBF737C66}" type="pres">
      <dgm:prSet presAssocID="{E729178C-E717-47CB-96FE-2E36E4AA44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0B398C5F-627A-4C4B-A54C-9BC1987DB4E7}" type="pres">
      <dgm:prSet presAssocID="{E729178C-E717-47CB-96FE-2E36E4AA44E7}" presName="spaceRect" presStyleCnt="0"/>
      <dgm:spPr/>
    </dgm:pt>
    <dgm:pt modelId="{C0076FD8-340C-4D11-8853-791ABA801B0E}" type="pres">
      <dgm:prSet presAssocID="{E729178C-E717-47CB-96FE-2E36E4AA44E7}" presName="textRect" presStyleLbl="revTx" presStyleIdx="2" presStyleCnt="4">
        <dgm:presLayoutVars>
          <dgm:chMax val="1"/>
          <dgm:chPref val="1"/>
        </dgm:presLayoutVars>
      </dgm:prSet>
      <dgm:spPr/>
    </dgm:pt>
    <dgm:pt modelId="{604A7969-AE68-4E83-A22A-51C52642D20E}" type="pres">
      <dgm:prSet presAssocID="{54171A3E-ACE4-4D35-A2D6-D442C578C666}" presName="sibTrans" presStyleCnt="0"/>
      <dgm:spPr/>
    </dgm:pt>
    <dgm:pt modelId="{80929972-0394-44EA-8836-1826DEDE8114}" type="pres">
      <dgm:prSet presAssocID="{76021B43-BD0B-4E78-8B0C-04506E635135}" presName="compNode" presStyleCnt="0"/>
      <dgm:spPr/>
    </dgm:pt>
    <dgm:pt modelId="{BD4947DB-6319-4187-BFF4-83A35F410A1A}" type="pres">
      <dgm:prSet presAssocID="{76021B43-BD0B-4E78-8B0C-04506E635135}" presName="iconBgRect" presStyleLbl="bgShp" presStyleIdx="3" presStyleCnt="4"/>
      <dgm:spPr/>
    </dgm:pt>
    <dgm:pt modelId="{EF432C43-6532-427D-AA3A-2BA4B9B87F58}" type="pres">
      <dgm:prSet presAssocID="{76021B43-BD0B-4E78-8B0C-04506E635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37BCBD8F-56CD-4F48-8D1F-B91B79EF2BB4}" type="pres">
      <dgm:prSet presAssocID="{76021B43-BD0B-4E78-8B0C-04506E635135}" presName="spaceRect" presStyleCnt="0"/>
      <dgm:spPr/>
    </dgm:pt>
    <dgm:pt modelId="{25021760-D6CC-4B49-8E4D-09D100739297}" type="pres">
      <dgm:prSet presAssocID="{76021B43-BD0B-4E78-8B0C-04506E635135}" presName="textRect" presStyleLbl="revTx" presStyleIdx="3" presStyleCnt="4">
        <dgm:presLayoutVars>
          <dgm:chMax val="1"/>
          <dgm:chPref val="1"/>
        </dgm:presLayoutVars>
      </dgm:prSet>
      <dgm:spPr/>
    </dgm:pt>
  </dgm:ptLst>
  <dgm:cxnLst>
    <dgm:cxn modelId="{8CFFFB0B-30B5-4516-B3F1-C1FC1A1C6859}" srcId="{125BB149-9ADC-409E-B1FC-5D8E3F3E378C}" destId="{0D84C8EA-2AD6-45A9-85A8-8AAFF68F365F}" srcOrd="1" destOrd="0" parTransId="{103EDD55-07B8-43D9-9C22-66C97FEEDC08}" sibTransId="{F38C664B-1623-4E4D-8E23-BF6952F2F6ED}"/>
    <dgm:cxn modelId="{DB6BDB33-75B5-4F63-BBAE-7E6ED144F518}" type="presOf" srcId="{D4DDAE5B-41EC-40D2-A22D-AA1DCB6E069C}" destId="{028D2797-1D4D-41CE-981F-1925EE23885B}" srcOrd="0" destOrd="0" presId="urn:microsoft.com/office/officeart/2018/5/layout/IconCircleLabelList"/>
    <dgm:cxn modelId="{634AF987-B500-413C-BE88-D3AB1857755C}" type="presOf" srcId="{76021B43-BD0B-4E78-8B0C-04506E635135}" destId="{25021760-D6CC-4B49-8E4D-09D100739297}" srcOrd="0" destOrd="0" presId="urn:microsoft.com/office/officeart/2018/5/layout/IconCircleLabelList"/>
    <dgm:cxn modelId="{9BF26ECB-3071-47A9-BB9F-2DDEEB388D34}" type="presOf" srcId="{125BB149-9ADC-409E-B1FC-5D8E3F3E378C}" destId="{0C9CD32F-76F5-4B0B-95E2-A7DA92A1665F}" srcOrd="0" destOrd="0" presId="urn:microsoft.com/office/officeart/2018/5/layout/IconCircleLabelList"/>
    <dgm:cxn modelId="{01C194D1-3220-4CF9-9CFF-B01582CCD01F}" srcId="{125BB149-9ADC-409E-B1FC-5D8E3F3E378C}" destId="{76021B43-BD0B-4E78-8B0C-04506E635135}" srcOrd="3" destOrd="0" parTransId="{E434BBB4-724C-4560-BBEB-5F358610874D}" sibTransId="{6C1FCDCB-2B64-42E3-B220-AD5C65F87111}"/>
    <dgm:cxn modelId="{EA0152D5-1EE6-4840-8CD9-A126EDECA24A}" type="presOf" srcId="{0D84C8EA-2AD6-45A9-85A8-8AAFF68F365F}" destId="{EDBD5956-3D54-4829-B5D7-BD22203AD480}" srcOrd="0" destOrd="0" presId="urn:microsoft.com/office/officeart/2018/5/layout/IconCircleLabelList"/>
    <dgm:cxn modelId="{A4470DEB-45A2-4B68-B3ED-BA34673DB1BD}" type="presOf" srcId="{E729178C-E717-47CB-96FE-2E36E4AA44E7}" destId="{C0076FD8-340C-4D11-8853-791ABA801B0E}" srcOrd="0" destOrd="0" presId="urn:microsoft.com/office/officeart/2018/5/layout/IconCircleLabelList"/>
    <dgm:cxn modelId="{880652F1-4064-48DD-9329-43386C90517D}" srcId="{125BB149-9ADC-409E-B1FC-5D8E3F3E378C}" destId="{D4DDAE5B-41EC-40D2-A22D-AA1DCB6E069C}" srcOrd="0" destOrd="0" parTransId="{176406D9-B23B-4419-B24B-60896E0F456B}" sibTransId="{BE2FE969-751F-4C5B-A33A-75F681A963FC}"/>
    <dgm:cxn modelId="{90D944F9-8738-435B-9B43-1E2211C65088}" srcId="{125BB149-9ADC-409E-B1FC-5D8E3F3E378C}" destId="{E729178C-E717-47CB-96FE-2E36E4AA44E7}" srcOrd="2" destOrd="0" parTransId="{FEA149A5-0CE7-4A58-B3E9-FD471AEB70BB}" sibTransId="{54171A3E-ACE4-4D35-A2D6-D442C578C666}"/>
    <dgm:cxn modelId="{B7CFFFA0-4ED6-4A50-8965-AD9995FAE2FD}" type="presParOf" srcId="{0C9CD32F-76F5-4B0B-95E2-A7DA92A1665F}" destId="{A179E163-B748-42EB-87FD-42A9F10AA393}" srcOrd="0" destOrd="0" presId="urn:microsoft.com/office/officeart/2018/5/layout/IconCircleLabelList"/>
    <dgm:cxn modelId="{91972FF6-919E-4242-BDDE-5A29383B0C36}" type="presParOf" srcId="{A179E163-B748-42EB-87FD-42A9F10AA393}" destId="{C9D423AE-B88A-4631-BE64-51EC6BB702EF}" srcOrd="0" destOrd="0" presId="urn:microsoft.com/office/officeart/2018/5/layout/IconCircleLabelList"/>
    <dgm:cxn modelId="{C7757421-C753-4E26-B1DF-7871C0E4B5F4}" type="presParOf" srcId="{A179E163-B748-42EB-87FD-42A9F10AA393}" destId="{49D552AF-FA95-4FF9-95EA-1D13AB5DD3F3}" srcOrd="1" destOrd="0" presId="urn:microsoft.com/office/officeart/2018/5/layout/IconCircleLabelList"/>
    <dgm:cxn modelId="{943A09CB-4B51-47A9-80D6-2076212D061C}" type="presParOf" srcId="{A179E163-B748-42EB-87FD-42A9F10AA393}" destId="{EC7D4B43-2626-48E3-86C8-EC2364F0AC7C}" srcOrd="2" destOrd="0" presId="urn:microsoft.com/office/officeart/2018/5/layout/IconCircleLabelList"/>
    <dgm:cxn modelId="{3044BD2F-F635-49BC-B607-18BACD7B0877}" type="presParOf" srcId="{A179E163-B748-42EB-87FD-42A9F10AA393}" destId="{028D2797-1D4D-41CE-981F-1925EE23885B}" srcOrd="3" destOrd="0" presId="urn:microsoft.com/office/officeart/2018/5/layout/IconCircleLabelList"/>
    <dgm:cxn modelId="{BA6C9030-0A27-42DD-8BE3-34AD9FE42F12}" type="presParOf" srcId="{0C9CD32F-76F5-4B0B-95E2-A7DA92A1665F}" destId="{68612F7C-4B4A-4C1F-84F0-292AC6DA9D7E}" srcOrd="1" destOrd="0" presId="urn:microsoft.com/office/officeart/2018/5/layout/IconCircleLabelList"/>
    <dgm:cxn modelId="{809A29DC-14D1-41F5-87CF-2ECF7067B428}" type="presParOf" srcId="{0C9CD32F-76F5-4B0B-95E2-A7DA92A1665F}" destId="{8988E9B6-C4B6-4146-9C40-7EC06B9F055C}" srcOrd="2" destOrd="0" presId="urn:microsoft.com/office/officeart/2018/5/layout/IconCircleLabelList"/>
    <dgm:cxn modelId="{B5517329-BBAC-4AEC-A97D-C905ECA2D5FE}" type="presParOf" srcId="{8988E9B6-C4B6-4146-9C40-7EC06B9F055C}" destId="{9424A1AC-CF74-433B-AB77-E2267557EF17}" srcOrd="0" destOrd="0" presId="urn:microsoft.com/office/officeart/2018/5/layout/IconCircleLabelList"/>
    <dgm:cxn modelId="{7B12D92E-39C3-4CE2-B600-737A7DC44EB7}" type="presParOf" srcId="{8988E9B6-C4B6-4146-9C40-7EC06B9F055C}" destId="{67D88AC5-A605-4399-987B-DA6E655C0B7E}" srcOrd="1" destOrd="0" presId="urn:microsoft.com/office/officeart/2018/5/layout/IconCircleLabelList"/>
    <dgm:cxn modelId="{3C2277C5-4CEA-4CA5-A294-F91A03229210}" type="presParOf" srcId="{8988E9B6-C4B6-4146-9C40-7EC06B9F055C}" destId="{D6DAEDEE-5EAF-424A-916D-7C9CC61DCEEF}" srcOrd="2" destOrd="0" presId="urn:microsoft.com/office/officeart/2018/5/layout/IconCircleLabelList"/>
    <dgm:cxn modelId="{B5F8C814-0023-495F-9AB2-FCC9A8596A1F}" type="presParOf" srcId="{8988E9B6-C4B6-4146-9C40-7EC06B9F055C}" destId="{EDBD5956-3D54-4829-B5D7-BD22203AD480}" srcOrd="3" destOrd="0" presId="urn:microsoft.com/office/officeart/2018/5/layout/IconCircleLabelList"/>
    <dgm:cxn modelId="{4256E346-9110-40EF-BDCA-EB684DFF0319}" type="presParOf" srcId="{0C9CD32F-76F5-4B0B-95E2-A7DA92A1665F}" destId="{5DBDFD36-CAC1-4492-BF6D-9426A1F19B71}" srcOrd="3" destOrd="0" presId="urn:microsoft.com/office/officeart/2018/5/layout/IconCircleLabelList"/>
    <dgm:cxn modelId="{8E981A7A-3D69-4C81-9B7C-FBBB343C2719}" type="presParOf" srcId="{0C9CD32F-76F5-4B0B-95E2-A7DA92A1665F}" destId="{6F3A6B1F-881B-4856-956D-EB89914BC73B}" srcOrd="4" destOrd="0" presId="urn:microsoft.com/office/officeart/2018/5/layout/IconCircleLabelList"/>
    <dgm:cxn modelId="{ACE1F246-3C06-4B53-BEC5-A4DF84508C43}" type="presParOf" srcId="{6F3A6B1F-881B-4856-956D-EB89914BC73B}" destId="{C9C971A1-890E-46BF-A186-B6AAB5CE08BA}" srcOrd="0" destOrd="0" presId="urn:microsoft.com/office/officeart/2018/5/layout/IconCircleLabelList"/>
    <dgm:cxn modelId="{B01B61BE-70FD-41EA-BE0F-BAE3C94AF7F3}" type="presParOf" srcId="{6F3A6B1F-881B-4856-956D-EB89914BC73B}" destId="{11DCAAD8-E0B4-471D-A1E6-A1DFBF737C66}" srcOrd="1" destOrd="0" presId="urn:microsoft.com/office/officeart/2018/5/layout/IconCircleLabelList"/>
    <dgm:cxn modelId="{C101867F-6440-4694-AC08-1B1C99E3F624}" type="presParOf" srcId="{6F3A6B1F-881B-4856-956D-EB89914BC73B}" destId="{0B398C5F-627A-4C4B-A54C-9BC1987DB4E7}" srcOrd="2" destOrd="0" presId="urn:microsoft.com/office/officeart/2018/5/layout/IconCircleLabelList"/>
    <dgm:cxn modelId="{D03399CA-4C4B-483B-9654-F27D48A76FA9}" type="presParOf" srcId="{6F3A6B1F-881B-4856-956D-EB89914BC73B}" destId="{C0076FD8-340C-4D11-8853-791ABA801B0E}" srcOrd="3" destOrd="0" presId="urn:microsoft.com/office/officeart/2018/5/layout/IconCircleLabelList"/>
    <dgm:cxn modelId="{2D020675-F296-4260-9877-1211CFB1F4D7}" type="presParOf" srcId="{0C9CD32F-76F5-4B0B-95E2-A7DA92A1665F}" destId="{604A7969-AE68-4E83-A22A-51C52642D20E}" srcOrd="5" destOrd="0" presId="urn:microsoft.com/office/officeart/2018/5/layout/IconCircleLabelList"/>
    <dgm:cxn modelId="{39F34449-E5AA-4B84-BE7D-D62EA0139CC0}" type="presParOf" srcId="{0C9CD32F-76F5-4B0B-95E2-A7DA92A1665F}" destId="{80929972-0394-44EA-8836-1826DEDE8114}" srcOrd="6" destOrd="0" presId="urn:microsoft.com/office/officeart/2018/5/layout/IconCircleLabelList"/>
    <dgm:cxn modelId="{F4B5E366-4D3E-47DB-B74F-9E4B4D77A38E}" type="presParOf" srcId="{80929972-0394-44EA-8836-1826DEDE8114}" destId="{BD4947DB-6319-4187-BFF4-83A35F410A1A}" srcOrd="0" destOrd="0" presId="urn:microsoft.com/office/officeart/2018/5/layout/IconCircleLabelList"/>
    <dgm:cxn modelId="{C2F615B1-14D0-455F-A2D4-499B175DDCE7}" type="presParOf" srcId="{80929972-0394-44EA-8836-1826DEDE8114}" destId="{EF432C43-6532-427D-AA3A-2BA4B9B87F58}" srcOrd="1" destOrd="0" presId="urn:microsoft.com/office/officeart/2018/5/layout/IconCircleLabelList"/>
    <dgm:cxn modelId="{77F4E55A-4638-4B1C-9698-A0C273B14F40}" type="presParOf" srcId="{80929972-0394-44EA-8836-1826DEDE8114}" destId="{37BCBD8F-56CD-4F48-8D1F-B91B79EF2BB4}" srcOrd="2" destOrd="0" presId="urn:microsoft.com/office/officeart/2018/5/layout/IconCircleLabelList"/>
    <dgm:cxn modelId="{D5537FB4-E97C-408B-8E3B-BF201462415E}" type="presParOf" srcId="{80929972-0394-44EA-8836-1826DEDE8114}" destId="{25021760-D6CC-4B49-8E4D-09D10073929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E1D364-D7B3-4FED-8A09-F36B5F994BE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32AEB22D-EB82-4BFD-B1E7-8E624836AD51}">
      <dgm:prSet custT="1"/>
      <dgm:spPr/>
      <dgm:t>
        <a:bodyPr/>
        <a:lstStyle/>
        <a:p>
          <a:pPr>
            <a:lnSpc>
              <a:spcPct val="100000"/>
            </a:lnSpc>
            <a:defRPr b="1"/>
          </a:pPr>
          <a:r>
            <a:rPr lang="en-US" sz="2000" dirty="0"/>
            <a:t>Use LinkedIn</a:t>
          </a:r>
        </a:p>
      </dgm:t>
    </dgm:pt>
    <dgm:pt modelId="{BF4073D4-6A35-41F8-9CFE-213BAC188CA1}" type="parTrans" cxnId="{1E75822F-A40F-4B1A-83DA-A4D7A04BA3EA}">
      <dgm:prSet/>
      <dgm:spPr/>
      <dgm:t>
        <a:bodyPr/>
        <a:lstStyle/>
        <a:p>
          <a:endParaRPr lang="en-US"/>
        </a:p>
      </dgm:t>
    </dgm:pt>
    <dgm:pt modelId="{24F43C97-AB0D-4C5A-9470-0D75B31D08DC}" type="sibTrans" cxnId="{1E75822F-A40F-4B1A-83DA-A4D7A04BA3EA}">
      <dgm:prSet/>
      <dgm:spPr/>
      <dgm:t>
        <a:bodyPr/>
        <a:lstStyle/>
        <a:p>
          <a:endParaRPr lang="en-US"/>
        </a:p>
      </dgm:t>
    </dgm:pt>
    <dgm:pt modelId="{AE248C2C-5F69-45DC-AAFF-A9D94DDA3C90}">
      <dgm:prSet custT="1"/>
      <dgm:spPr/>
      <dgm:t>
        <a:bodyPr/>
        <a:lstStyle/>
        <a:p>
          <a:pPr>
            <a:lnSpc>
              <a:spcPct val="100000"/>
            </a:lnSpc>
            <a:defRPr b="1"/>
          </a:pPr>
          <a:r>
            <a:rPr lang="en-US" sz="2000" dirty="0"/>
            <a:t>Follow key players at companies where you want to work</a:t>
          </a:r>
        </a:p>
      </dgm:t>
    </dgm:pt>
    <dgm:pt modelId="{6AC908CD-5EEC-413B-9826-AB99592A627B}" type="parTrans" cxnId="{FFB7BCC8-CDD9-4608-9D21-9ED05B8D78BD}">
      <dgm:prSet/>
      <dgm:spPr/>
      <dgm:t>
        <a:bodyPr/>
        <a:lstStyle/>
        <a:p>
          <a:endParaRPr lang="en-US"/>
        </a:p>
      </dgm:t>
    </dgm:pt>
    <dgm:pt modelId="{5439BE0F-3F48-4F9F-A067-66DC903CAAEA}" type="sibTrans" cxnId="{FFB7BCC8-CDD9-4608-9D21-9ED05B8D78BD}">
      <dgm:prSet/>
      <dgm:spPr/>
      <dgm:t>
        <a:bodyPr/>
        <a:lstStyle/>
        <a:p>
          <a:endParaRPr lang="en-US"/>
        </a:p>
      </dgm:t>
    </dgm:pt>
    <dgm:pt modelId="{6C3EA57E-F06D-4424-872A-08CCBE11C563}">
      <dgm:prSet custT="1"/>
      <dgm:spPr/>
      <dgm:t>
        <a:bodyPr/>
        <a:lstStyle/>
        <a:p>
          <a:pPr>
            <a:lnSpc>
              <a:spcPct val="100000"/>
            </a:lnSpc>
          </a:pPr>
          <a:r>
            <a:rPr lang="en-US" sz="2000" b="1" dirty="0">
              <a:solidFill>
                <a:schemeClr val="tx1"/>
              </a:solidFill>
            </a:rPr>
            <a:t>Make list of desired companies</a:t>
          </a:r>
        </a:p>
      </dgm:t>
    </dgm:pt>
    <dgm:pt modelId="{580E9CD1-8139-4916-A0DB-F656F1D3AFC3}" type="parTrans" cxnId="{37D5BE80-D64B-46CA-98DF-F75E1F8969C6}">
      <dgm:prSet/>
      <dgm:spPr/>
      <dgm:t>
        <a:bodyPr/>
        <a:lstStyle/>
        <a:p>
          <a:endParaRPr lang="en-US"/>
        </a:p>
      </dgm:t>
    </dgm:pt>
    <dgm:pt modelId="{83BB9D73-DCB3-4761-AD3A-8A48C01F444E}" type="sibTrans" cxnId="{37D5BE80-D64B-46CA-98DF-F75E1F8969C6}">
      <dgm:prSet/>
      <dgm:spPr/>
      <dgm:t>
        <a:bodyPr/>
        <a:lstStyle/>
        <a:p>
          <a:endParaRPr lang="en-US"/>
        </a:p>
      </dgm:t>
    </dgm:pt>
    <dgm:pt modelId="{964C261C-EC7F-4750-8D5B-78DCCD15A007}">
      <dgm:prSet custT="1"/>
      <dgm:spPr/>
      <dgm:t>
        <a:bodyPr/>
        <a:lstStyle/>
        <a:p>
          <a:pPr>
            <a:lnSpc>
              <a:spcPct val="100000"/>
            </a:lnSpc>
          </a:pPr>
          <a:r>
            <a:rPr lang="en-US" sz="2000" b="1" dirty="0">
              <a:solidFill>
                <a:schemeClr val="tx1"/>
              </a:solidFill>
            </a:rPr>
            <a:t>Connect with people on your level</a:t>
          </a:r>
        </a:p>
      </dgm:t>
    </dgm:pt>
    <dgm:pt modelId="{FD0A0F52-FDEA-4532-9E22-1564B316EF5D}" type="parTrans" cxnId="{6AA4864F-DC16-410E-9B73-F68962DC7F03}">
      <dgm:prSet/>
      <dgm:spPr/>
      <dgm:t>
        <a:bodyPr/>
        <a:lstStyle/>
        <a:p>
          <a:endParaRPr lang="en-US"/>
        </a:p>
      </dgm:t>
    </dgm:pt>
    <dgm:pt modelId="{1AABBDFA-90A6-47F0-9A46-1F3C189A04CE}" type="sibTrans" cxnId="{6AA4864F-DC16-410E-9B73-F68962DC7F03}">
      <dgm:prSet/>
      <dgm:spPr/>
      <dgm:t>
        <a:bodyPr/>
        <a:lstStyle/>
        <a:p>
          <a:endParaRPr lang="en-US"/>
        </a:p>
      </dgm:t>
    </dgm:pt>
    <dgm:pt modelId="{C8C6B478-5248-4E1C-8A34-D23EABDFCCDC}">
      <dgm:prSet custT="1"/>
      <dgm:spPr/>
      <dgm:t>
        <a:bodyPr/>
        <a:lstStyle/>
        <a:p>
          <a:pPr>
            <a:lnSpc>
              <a:spcPct val="100000"/>
            </a:lnSpc>
            <a:defRPr b="1"/>
          </a:pPr>
          <a:r>
            <a:rPr lang="en-US" sz="2000" dirty="0"/>
            <a:t>When you visit their profiles, show your profile</a:t>
          </a:r>
        </a:p>
      </dgm:t>
    </dgm:pt>
    <dgm:pt modelId="{25A0F48C-5DB0-4EC1-A879-2D9EB0C9D153}" type="parTrans" cxnId="{F68DE1B0-412F-40B4-B2DC-81C6C5E73038}">
      <dgm:prSet/>
      <dgm:spPr/>
      <dgm:t>
        <a:bodyPr/>
        <a:lstStyle/>
        <a:p>
          <a:endParaRPr lang="en-US"/>
        </a:p>
      </dgm:t>
    </dgm:pt>
    <dgm:pt modelId="{3DD56C19-88BE-47B7-9BE5-E557237D1425}" type="sibTrans" cxnId="{F68DE1B0-412F-40B4-B2DC-81C6C5E73038}">
      <dgm:prSet/>
      <dgm:spPr/>
      <dgm:t>
        <a:bodyPr/>
        <a:lstStyle/>
        <a:p>
          <a:endParaRPr lang="en-US"/>
        </a:p>
      </dgm:t>
    </dgm:pt>
    <dgm:pt modelId="{4ECF1F7A-F464-4039-8B39-BCCFF9E3E394}">
      <dgm:prSet custT="1"/>
      <dgm:spPr/>
      <dgm:t>
        <a:bodyPr/>
        <a:lstStyle/>
        <a:p>
          <a:pPr>
            <a:lnSpc>
              <a:spcPct val="100000"/>
            </a:lnSpc>
            <a:defRPr b="1"/>
          </a:pPr>
          <a:r>
            <a:rPr lang="en-US" sz="2000" dirty="0"/>
            <a:t>Like or comment on their posts</a:t>
          </a:r>
        </a:p>
      </dgm:t>
    </dgm:pt>
    <dgm:pt modelId="{4D0E45EC-A21F-4B32-818B-F2A8D464E1D5}" type="parTrans" cxnId="{7857F1AA-B316-4191-B52A-DEA1C8ACF098}">
      <dgm:prSet/>
      <dgm:spPr/>
      <dgm:t>
        <a:bodyPr/>
        <a:lstStyle/>
        <a:p>
          <a:endParaRPr lang="en-US"/>
        </a:p>
      </dgm:t>
    </dgm:pt>
    <dgm:pt modelId="{B7082613-A1CE-4519-BD49-86CBF91AF1ED}" type="sibTrans" cxnId="{7857F1AA-B316-4191-B52A-DEA1C8ACF098}">
      <dgm:prSet/>
      <dgm:spPr/>
      <dgm:t>
        <a:bodyPr/>
        <a:lstStyle/>
        <a:p>
          <a:endParaRPr lang="en-US"/>
        </a:p>
      </dgm:t>
    </dgm:pt>
    <dgm:pt modelId="{9131AF39-51C4-437C-AC39-1E6EEFCA767E}">
      <dgm:prSet custT="1"/>
      <dgm:spPr/>
      <dgm:t>
        <a:bodyPr/>
        <a:lstStyle/>
        <a:p>
          <a:pPr>
            <a:lnSpc>
              <a:spcPct val="100000"/>
            </a:lnSpc>
            <a:defRPr b="1"/>
          </a:pPr>
          <a:r>
            <a:rPr lang="en-US" sz="2000" dirty="0"/>
            <a:t>Wait to see if they reach out to you first</a:t>
          </a:r>
        </a:p>
      </dgm:t>
    </dgm:pt>
    <dgm:pt modelId="{D311C111-86F0-4EB0-BD23-F30914B8E6B3}" type="parTrans" cxnId="{E73B4B92-5A92-42CB-A3AB-B40708D3C50A}">
      <dgm:prSet/>
      <dgm:spPr/>
      <dgm:t>
        <a:bodyPr/>
        <a:lstStyle/>
        <a:p>
          <a:endParaRPr lang="en-US"/>
        </a:p>
      </dgm:t>
    </dgm:pt>
    <dgm:pt modelId="{0E93111C-C075-428A-B9C9-4368F68125C8}" type="sibTrans" cxnId="{E73B4B92-5A92-42CB-A3AB-B40708D3C50A}">
      <dgm:prSet/>
      <dgm:spPr/>
      <dgm:t>
        <a:bodyPr/>
        <a:lstStyle/>
        <a:p>
          <a:endParaRPr lang="en-US"/>
        </a:p>
      </dgm:t>
    </dgm:pt>
    <dgm:pt modelId="{CDF0E3F6-D99D-4065-9A0E-9162C2BC511F}">
      <dgm:prSet custT="1"/>
      <dgm:spPr/>
      <dgm:t>
        <a:bodyPr/>
        <a:lstStyle/>
        <a:p>
          <a:pPr>
            <a:lnSpc>
              <a:spcPct val="100000"/>
            </a:lnSpc>
            <a:defRPr b="1"/>
          </a:pPr>
          <a:r>
            <a:rPr lang="en-US" sz="2000" dirty="0"/>
            <a:t>Ask to connect with them using a personalized message NOT the default</a:t>
          </a:r>
        </a:p>
      </dgm:t>
    </dgm:pt>
    <dgm:pt modelId="{261498AB-D550-4A46-96B1-5BB3EC5F0977}" type="parTrans" cxnId="{D69E94F8-AB23-4B09-BCB7-7BEF87A08802}">
      <dgm:prSet/>
      <dgm:spPr/>
      <dgm:t>
        <a:bodyPr/>
        <a:lstStyle/>
        <a:p>
          <a:endParaRPr lang="en-US"/>
        </a:p>
      </dgm:t>
    </dgm:pt>
    <dgm:pt modelId="{9F9E7ACE-CC4C-4FB6-8FBB-C15334FCBFAB}" type="sibTrans" cxnId="{D69E94F8-AB23-4B09-BCB7-7BEF87A08802}">
      <dgm:prSet/>
      <dgm:spPr/>
      <dgm:t>
        <a:bodyPr/>
        <a:lstStyle/>
        <a:p>
          <a:endParaRPr lang="en-US"/>
        </a:p>
      </dgm:t>
    </dgm:pt>
    <dgm:pt modelId="{69CE45A9-07F8-41CB-9C49-59EA8EACD7C3}" type="pres">
      <dgm:prSet presAssocID="{39E1D364-D7B3-4FED-8A09-F36B5F994BE8}" presName="root" presStyleCnt="0">
        <dgm:presLayoutVars>
          <dgm:dir/>
          <dgm:resizeHandles val="exact"/>
        </dgm:presLayoutVars>
      </dgm:prSet>
      <dgm:spPr/>
    </dgm:pt>
    <dgm:pt modelId="{370BA2E4-15DD-4935-A1E4-543213A3D148}" type="pres">
      <dgm:prSet presAssocID="{32AEB22D-EB82-4BFD-B1E7-8E624836AD51}" presName="compNode" presStyleCnt="0"/>
      <dgm:spPr/>
    </dgm:pt>
    <dgm:pt modelId="{6CCDA378-FB8F-42BD-85AC-AC759D8B5AC9}" type="pres">
      <dgm:prSet presAssocID="{32AEB22D-EB82-4BFD-B1E7-8E624836AD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CB1F6707-D7A6-41AB-A245-5B247C84CD3E}" type="pres">
      <dgm:prSet presAssocID="{32AEB22D-EB82-4BFD-B1E7-8E624836AD51}" presName="iconSpace" presStyleCnt="0"/>
      <dgm:spPr/>
    </dgm:pt>
    <dgm:pt modelId="{31A95FFA-7515-451B-8F82-99FF97C639A7}" type="pres">
      <dgm:prSet presAssocID="{32AEB22D-EB82-4BFD-B1E7-8E624836AD51}" presName="parTx" presStyleLbl="revTx" presStyleIdx="0" presStyleCnt="12" custLinFactNeighborX="2187" custLinFactNeighborY="-6477">
        <dgm:presLayoutVars>
          <dgm:chMax val="0"/>
          <dgm:chPref val="0"/>
        </dgm:presLayoutVars>
      </dgm:prSet>
      <dgm:spPr/>
    </dgm:pt>
    <dgm:pt modelId="{8AE09442-5AC3-46FF-A186-128DCD09E889}" type="pres">
      <dgm:prSet presAssocID="{32AEB22D-EB82-4BFD-B1E7-8E624836AD51}" presName="txSpace" presStyleCnt="0"/>
      <dgm:spPr/>
    </dgm:pt>
    <dgm:pt modelId="{213E5091-6D62-4365-8C2C-D5E58C0DBCD1}" type="pres">
      <dgm:prSet presAssocID="{32AEB22D-EB82-4BFD-B1E7-8E624836AD51}" presName="desTx" presStyleLbl="revTx" presStyleIdx="1" presStyleCnt="12">
        <dgm:presLayoutVars/>
      </dgm:prSet>
      <dgm:spPr/>
    </dgm:pt>
    <dgm:pt modelId="{2CF51037-F6B5-4631-A45D-DC8A1B7E543C}" type="pres">
      <dgm:prSet presAssocID="{24F43C97-AB0D-4C5A-9470-0D75B31D08DC}" presName="sibTrans" presStyleCnt="0"/>
      <dgm:spPr/>
    </dgm:pt>
    <dgm:pt modelId="{D51EC9F4-2CFF-44D1-98F3-3EF19F9CDCE0}" type="pres">
      <dgm:prSet presAssocID="{AE248C2C-5F69-45DC-AAFF-A9D94DDA3C90}" presName="compNode" presStyleCnt="0"/>
      <dgm:spPr/>
    </dgm:pt>
    <dgm:pt modelId="{A4EB183A-DE9F-4B70-8ABC-695850FE0279}" type="pres">
      <dgm:prSet presAssocID="{AE248C2C-5F69-45DC-AAFF-A9D94DDA3C9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E84CC7B8-304D-4F33-81F5-8CD696C680F3}" type="pres">
      <dgm:prSet presAssocID="{AE248C2C-5F69-45DC-AAFF-A9D94DDA3C90}" presName="iconSpace" presStyleCnt="0"/>
      <dgm:spPr/>
    </dgm:pt>
    <dgm:pt modelId="{374AEBBE-C8D3-40ED-A421-FEB1BD8D2132}" type="pres">
      <dgm:prSet presAssocID="{AE248C2C-5F69-45DC-AAFF-A9D94DDA3C90}" presName="parTx" presStyleLbl="revTx" presStyleIdx="2" presStyleCnt="12">
        <dgm:presLayoutVars>
          <dgm:chMax val="0"/>
          <dgm:chPref val="0"/>
        </dgm:presLayoutVars>
      </dgm:prSet>
      <dgm:spPr/>
    </dgm:pt>
    <dgm:pt modelId="{5A1AFDF7-3323-41E4-A60A-D9282E269191}" type="pres">
      <dgm:prSet presAssocID="{AE248C2C-5F69-45DC-AAFF-A9D94DDA3C90}" presName="txSpace" presStyleCnt="0"/>
      <dgm:spPr/>
    </dgm:pt>
    <dgm:pt modelId="{79CD7230-B06E-403C-ACF0-0FD2FA77EC39}" type="pres">
      <dgm:prSet presAssocID="{AE248C2C-5F69-45DC-AAFF-A9D94DDA3C90}" presName="desTx" presStyleLbl="revTx" presStyleIdx="3" presStyleCnt="12" custLinFactNeighborX="-1458" custLinFactNeighborY="-14718">
        <dgm:presLayoutVars/>
      </dgm:prSet>
      <dgm:spPr/>
    </dgm:pt>
    <dgm:pt modelId="{918ABF20-D152-4E4B-BCE0-C1442C4A9A9E}" type="pres">
      <dgm:prSet presAssocID="{5439BE0F-3F48-4F9F-A067-66DC903CAAEA}" presName="sibTrans" presStyleCnt="0"/>
      <dgm:spPr/>
    </dgm:pt>
    <dgm:pt modelId="{DC98949F-A561-4B64-BF63-12039D9FDD96}" type="pres">
      <dgm:prSet presAssocID="{C8C6B478-5248-4E1C-8A34-D23EABDFCCDC}" presName="compNode" presStyleCnt="0"/>
      <dgm:spPr/>
    </dgm:pt>
    <dgm:pt modelId="{BEAF66DA-5E3D-4D04-B72B-EAF63CECD977}" type="pres">
      <dgm:prSet presAssocID="{C8C6B478-5248-4E1C-8A34-D23EABDFCCD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059DCA2E-8DF6-4EC4-AD63-D0A913C98AA3}" type="pres">
      <dgm:prSet presAssocID="{C8C6B478-5248-4E1C-8A34-D23EABDFCCDC}" presName="iconSpace" presStyleCnt="0"/>
      <dgm:spPr/>
    </dgm:pt>
    <dgm:pt modelId="{EC9FC696-AB59-420E-B893-4749B1866FFE}" type="pres">
      <dgm:prSet presAssocID="{C8C6B478-5248-4E1C-8A34-D23EABDFCCDC}" presName="parTx" presStyleLbl="revTx" presStyleIdx="4" presStyleCnt="12">
        <dgm:presLayoutVars>
          <dgm:chMax val="0"/>
          <dgm:chPref val="0"/>
        </dgm:presLayoutVars>
      </dgm:prSet>
      <dgm:spPr/>
    </dgm:pt>
    <dgm:pt modelId="{1FB69C2D-EA1E-431E-B19A-9DC5E05C25AD}" type="pres">
      <dgm:prSet presAssocID="{C8C6B478-5248-4E1C-8A34-D23EABDFCCDC}" presName="txSpace" presStyleCnt="0"/>
      <dgm:spPr/>
    </dgm:pt>
    <dgm:pt modelId="{F8342E05-1BB8-4492-B78B-A8D82962AE93}" type="pres">
      <dgm:prSet presAssocID="{C8C6B478-5248-4E1C-8A34-D23EABDFCCDC}" presName="desTx" presStyleLbl="revTx" presStyleIdx="5" presStyleCnt="12">
        <dgm:presLayoutVars/>
      </dgm:prSet>
      <dgm:spPr/>
    </dgm:pt>
    <dgm:pt modelId="{C8674C41-24DD-47BB-97DB-BCCE3C824E83}" type="pres">
      <dgm:prSet presAssocID="{3DD56C19-88BE-47B7-9BE5-E557237D1425}" presName="sibTrans" presStyleCnt="0"/>
      <dgm:spPr/>
    </dgm:pt>
    <dgm:pt modelId="{F24FAE51-582E-428C-9313-043052B045E0}" type="pres">
      <dgm:prSet presAssocID="{4ECF1F7A-F464-4039-8B39-BCCFF9E3E394}" presName="compNode" presStyleCnt="0"/>
      <dgm:spPr/>
    </dgm:pt>
    <dgm:pt modelId="{180AF77D-BBCA-431F-BD05-7E3C402A5250}" type="pres">
      <dgm:prSet presAssocID="{4ECF1F7A-F464-4039-8B39-BCCFF9E3E39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umbs Up Sign"/>
        </a:ext>
      </dgm:extLst>
    </dgm:pt>
    <dgm:pt modelId="{C43A7A8C-A0F8-4284-9531-2B8B961EFAE7}" type="pres">
      <dgm:prSet presAssocID="{4ECF1F7A-F464-4039-8B39-BCCFF9E3E394}" presName="iconSpace" presStyleCnt="0"/>
      <dgm:spPr/>
    </dgm:pt>
    <dgm:pt modelId="{24FCF9D0-C61B-45C5-8DCF-FEC7FA7F2698}" type="pres">
      <dgm:prSet presAssocID="{4ECF1F7A-F464-4039-8B39-BCCFF9E3E394}" presName="parTx" presStyleLbl="revTx" presStyleIdx="6" presStyleCnt="12">
        <dgm:presLayoutVars>
          <dgm:chMax val="0"/>
          <dgm:chPref val="0"/>
        </dgm:presLayoutVars>
      </dgm:prSet>
      <dgm:spPr/>
    </dgm:pt>
    <dgm:pt modelId="{27225263-29A1-4AE6-AFC7-B67C9C9024FF}" type="pres">
      <dgm:prSet presAssocID="{4ECF1F7A-F464-4039-8B39-BCCFF9E3E394}" presName="txSpace" presStyleCnt="0"/>
      <dgm:spPr/>
    </dgm:pt>
    <dgm:pt modelId="{A34D5BE6-B157-411D-AAE4-6D332E6DACC0}" type="pres">
      <dgm:prSet presAssocID="{4ECF1F7A-F464-4039-8B39-BCCFF9E3E394}" presName="desTx" presStyleLbl="revTx" presStyleIdx="7" presStyleCnt="12">
        <dgm:presLayoutVars/>
      </dgm:prSet>
      <dgm:spPr/>
    </dgm:pt>
    <dgm:pt modelId="{47BDD083-6518-44D9-81AA-B5AA752A6E76}" type="pres">
      <dgm:prSet presAssocID="{B7082613-A1CE-4519-BD49-86CBF91AF1ED}" presName="sibTrans" presStyleCnt="0"/>
      <dgm:spPr/>
    </dgm:pt>
    <dgm:pt modelId="{61986B59-5C0A-4423-B4CE-684C5ED3247C}" type="pres">
      <dgm:prSet presAssocID="{9131AF39-51C4-437C-AC39-1E6EEFCA767E}" presName="compNode" presStyleCnt="0"/>
      <dgm:spPr/>
    </dgm:pt>
    <dgm:pt modelId="{80164CC1-10CF-4033-94E3-F9C0BC38AB36}" type="pres">
      <dgm:prSet presAssocID="{9131AF39-51C4-437C-AC39-1E6EEFCA767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lk"/>
        </a:ext>
      </dgm:extLst>
    </dgm:pt>
    <dgm:pt modelId="{CC009DC3-360A-400F-959B-04F4403D1395}" type="pres">
      <dgm:prSet presAssocID="{9131AF39-51C4-437C-AC39-1E6EEFCA767E}" presName="iconSpace" presStyleCnt="0"/>
      <dgm:spPr/>
    </dgm:pt>
    <dgm:pt modelId="{0BE7064D-5835-4D9A-B5F9-3DE70798FA6D}" type="pres">
      <dgm:prSet presAssocID="{9131AF39-51C4-437C-AC39-1E6EEFCA767E}" presName="parTx" presStyleLbl="revTx" presStyleIdx="8" presStyleCnt="12">
        <dgm:presLayoutVars>
          <dgm:chMax val="0"/>
          <dgm:chPref val="0"/>
        </dgm:presLayoutVars>
      </dgm:prSet>
      <dgm:spPr/>
    </dgm:pt>
    <dgm:pt modelId="{F706227B-9E54-4354-A39C-05BA0FA54705}" type="pres">
      <dgm:prSet presAssocID="{9131AF39-51C4-437C-AC39-1E6EEFCA767E}" presName="txSpace" presStyleCnt="0"/>
      <dgm:spPr/>
    </dgm:pt>
    <dgm:pt modelId="{0C46EB29-84E9-4A1C-A51D-EF0D58A15A66}" type="pres">
      <dgm:prSet presAssocID="{9131AF39-51C4-437C-AC39-1E6EEFCA767E}" presName="desTx" presStyleLbl="revTx" presStyleIdx="9" presStyleCnt="12">
        <dgm:presLayoutVars/>
      </dgm:prSet>
      <dgm:spPr/>
    </dgm:pt>
    <dgm:pt modelId="{A0224261-0181-4C3B-BBEB-FC6C494EF8AC}" type="pres">
      <dgm:prSet presAssocID="{0E93111C-C075-428A-B9C9-4368F68125C8}" presName="sibTrans" presStyleCnt="0"/>
      <dgm:spPr/>
    </dgm:pt>
    <dgm:pt modelId="{D1643825-2D33-48C2-8175-B72546E43F7A}" type="pres">
      <dgm:prSet presAssocID="{CDF0E3F6-D99D-4065-9A0E-9162C2BC511F}" presName="compNode" presStyleCnt="0"/>
      <dgm:spPr/>
    </dgm:pt>
    <dgm:pt modelId="{3B5719E9-E35A-4DCC-979A-1D6CE7F4BD97}" type="pres">
      <dgm:prSet presAssocID="{CDF0E3F6-D99D-4065-9A0E-9162C2BC511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at Bubble"/>
        </a:ext>
      </dgm:extLst>
    </dgm:pt>
    <dgm:pt modelId="{A0BDFC41-9BDC-42AF-87F4-9800F2B649DE}" type="pres">
      <dgm:prSet presAssocID="{CDF0E3F6-D99D-4065-9A0E-9162C2BC511F}" presName="iconSpace" presStyleCnt="0"/>
      <dgm:spPr/>
    </dgm:pt>
    <dgm:pt modelId="{50AAED83-F4A6-4564-A92D-1ACF5D8350F9}" type="pres">
      <dgm:prSet presAssocID="{CDF0E3F6-D99D-4065-9A0E-9162C2BC511F}" presName="parTx" presStyleLbl="revTx" presStyleIdx="10" presStyleCnt="12">
        <dgm:presLayoutVars>
          <dgm:chMax val="0"/>
          <dgm:chPref val="0"/>
        </dgm:presLayoutVars>
      </dgm:prSet>
      <dgm:spPr/>
    </dgm:pt>
    <dgm:pt modelId="{AFC26176-FC2F-45C6-BA18-9B10810FF3A8}" type="pres">
      <dgm:prSet presAssocID="{CDF0E3F6-D99D-4065-9A0E-9162C2BC511F}" presName="txSpace" presStyleCnt="0"/>
      <dgm:spPr/>
    </dgm:pt>
    <dgm:pt modelId="{EF4077A4-043D-45FF-9382-E36EC40B850E}" type="pres">
      <dgm:prSet presAssocID="{CDF0E3F6-D99D-4065-9A0E-9162C2BC511F}" presName="desTx" presStyleLbl="revTx" presStyleIdx="11" presStyleCnt="12">
        <dgm:presLayoutVars/>
      </dgm:prSet>
      <dgm:spPr/>
    </dgm:pt>
  </dgm:ptLst>
  <dgm:cxnLst>
    <dgm:cxn modelId="{1AD4F40B-B51E-4B8A-B922-DC1AF08D4518}" type="presOf" srcId="{CDF0E3F6-D99D-4065-9A0E-9162C2BC511F}" destId="{50AAED83-F4A6-4564-A92D-1ACF5D8350F9}" srcOrd="0" destOrd="0" presId="urn:microsoft.com/office/officeart/2018/2/layout/IconLabelDescriptionList"/>
    <dgm:cxn modelId="{D73B0121-0EB2-4A06-9BD8-778C95B67A82}" type="presOf" srcId="{32AEB22D-EB82-4BFD-B1E7-8E624836AD51}" destId="{31A95FFA-7515-451B-8F82-99FF97C639A7}" srcOrd="0" destOrd="0" presId="urn:microsoft.com/office/officeart/2018/2/layout/IconLabelDescriptionList"/>
    <dgm:cxn modelId="{156CBC29-1036-4E75-B5F8-B0D52B4CAF21}" type="presOf" srcId="{39E1D364-D7B3-4FED-8A09-F36B5F994BE8}" destId="{69CE45A9-07F8-41CB-9C49-59EA8EACD7C3}" srcOrd="0" destOrd="0" presId="urn:microsoft.com/office/officeart/2018/2/layout/IconLabelDescriptionList"/>
    <dgm:cxn modelId="{1B84F02A-7BC9-4880-8835-4C0DD0EADD04}" type="presOf" srcId="{6C3EA57E-F06D-4424-872A-08CCBE11C563}" destId="{79CD7230-B06E-403C-ACF0-0FD2FA77EC39}" srcOrd="0" destOrd="0" presId="urn:microsoft.com/office/officeart/2018/2/layout/IconLabelDescriptionList"/>
    <dgm:cxn modelId="{E654332B-ED3E-4676-8B02-50A58A27D04F}" type="presOf" srcId="{9131AF39-51C4-437C-AC39-1E6EEFCA767E}" destId="{0BE7064D-5835-4D9A-B5F9-3DE70798FA6D}" srcOrd="0" destOrd="0" presId="urn:microsoft.com/office/officeart/2018/2/layout/IconLabelDescriptionList"/>
    <dgm:cxn modelId="{1E75822F-A40F-4B1A-83DA-A4D7A04BA3EA}" srcId="{39E1D364-D7B3-4FED-8A09-F36B5F994BE8}" destId="{32AEB22D-EB82-4BFD-B1E7-8E624836AD51}" srcOrd="0" destOrd="0" parTransId="{BF4073D4-6A35-41F8-9CFE-213BAC188CA1}" sibTransId="{24F43C97-AB0D-4C5A-9470-0D75B31D08DC}"/>
    <dgm:cxn modelId="{A1444935-C3D1-45DE-B2E6-32F5ABE033E2}" type="presOf" srcId="{C8C6B478-5248-4E1C-8A34-D23EABDFCCDC}" destId="{EC9FC696-AB59-420E-B893-4749B1866FFE}" srcOrd="0" destOrd="0" presId="urn:microsoft.com/office/officeart/2018/2/layout/IconLabelDescriptionList"/>
    <dgm:cxn modelId="{6AA4864F-DC16-410E-9B73-F68962DC7F03}" srcId="{AE248C2C-5F69-45DC-AAFF-A9D94DDA3C90}" destId="{964C261C-EC7F-4750-8D5B-78DCCD15A007}" srcOrd="1" destOrd="0" parTransId="{FD0A0F52-FDEA-4532-9E22-1564B316EF5D}" sibTransId="{1AABBDFA-90A6-47F0-9A46-1F3C189A04CE}"/>
    <dgm:cxn modelId="{37D5BE80-D64B-46CA-98DF-F75E1F8969C6}" srcId="{AE248C2C-5F69-45DC-AAFF-A9D94DDA3C90}" destId="{6C3EA57E-F06D-4424-872A-08CCBE11C563}" srcOrd="0" destOrd="0" parTransId="{580E9CD1-8139-4916-A0DB-F656F1D3AFC3}" sibTransId="{83BB9D73-DCB3-4761-AD3A-8A48C01F444E}"/>
    <dgm:cxn modelId="{E73B4B92-5A92-42CB-A3AB-B40708D3C50A}" srcId="{39E1D364-D7B3-4FED-8A09-F36B5F994BE8}" destId="{9131AF39-51C4-437C-AC39-1E6EEFCA767E}" srcOrd="4" destOrd="0" parTransId="{D311C111-86F0-4EB0-BD23-F30914B8E6B3}" sibTransId="{0E93111C-C075-428A-B9C9-4368F68125C8}"/>
    <dgm:cxn modelId="{DB23129F-8885-4FC1-9E56-95E887484922}" type="presOf" srcId="{AE248C2C-5F69-45DC-AAFF-A9D94DDA3C90}" destId="{374AEBBE-C8D3-40ED-A421-FEB1BD8D2132}" srcOrd="0" destOrd="0" presId="urn:microsoft.com/office/officeart/2018/2/layout/IconLabelDescriptionList"/>
    <dgm:cxn modelId="{C70FCCA0-5CB7-48C6-8A93-6AA766DEB258}" type="presOf" srcId="{4ECF1F7A-F464-4039-8B39-BCCFF9E3E394}" destId="{24FCF9D0-C61B-45C5-8DCF-FEC7FA7F2698}" srcOrd="0" destOrd="0" presId="urn:microsoft.com/office/officeart/2018/2/layout/IconLabelDescriptionList"/>
    <dgm:cxn modelId="{265196A2-6ED5-4327-AAC0-AAA585D9E1C2}" type="presOf" srcId="{964C261C-EC7F-4750-8D5B-78DCCD15A007}" destId="{79CD7230-B06E-403C-ACF0-0FD2FA77EC39}" srcOrd="0" destOrd="1" presId="urn:microsoft.com/office/officeart/2018/2/layout/IconLabelDescriptionList"/>
    <dgm:cxn modelId="{7857F1AA-B316-4191-B52A-DEA1C8ACF098}" srcId="{39E1D364-D7B3-4FED-8A09-F36B5F994BE8}" destId="{4ECF1F7A-F464-4039-8B39-BCCFF9E3E394}" srcOrd="3" destOrd="0" parTransId="{4D0E45EC-A21F-4B32-818B-F2A8D464E1D5}" sibTransId="{B7082613-A1CE-4519-BD49-86CBF91AF1ED}"/>
    <dgm:cxn modelId="{F68DE1B0-412F-40B4-B2DC-81C6C5E73038}" srcId="{39E1D364-D7B3-4FED-8A09-F36B5F994BE8}" destId="{C8C6B478-5248-4E1C-8A34-D23EABDFCCDC}" srcOrd="2" destOrd="0" parTransId="{25A0F48C-5DB0-4EC1-A879-2D9EB0C9D153}" sibTransId="{3DD56C19-88BE-47B7-9BE5-E557237D1425}"/>
    <dgm:cxn modelId="{FFB7BCC8-CDD9-4608-9D21-9ED05B8D78BD}" srcId="{39E1D364-D7B3-4FED-8A09-F36B5F994BE8}" destId="{AE248C2C-5F69-45DC-AAFF-A9D94DDA3C90}" srcOrd="1" destOrd="0" parTransId="{6AC908CD-5EEC-413B-9826-AB99592A627B}" sibTransId="{5439BE0F-3F48-4F9F-A067-66DC903CAAEA}"/>
    <dgm:cxn modelId="{D69E94F8-AB23-4B09-BCB7-7BEF87A08802}" srcId="{39E1D364-D7B3-4FED-8A09-F36B5F994BE8}" destId="{CDF0E3F6-D99D-4065-9A0E-9162C2BC511F}" srcOrd="5" destOrd="0" parTransId="{261498AB-D550-4A46-96B1-5BB3EC5F0977}" sibTransId="{9F9E7ACE-CC4C-4FB6-8FBB-C15334FCBFAB}"/>
    <dgm:cxn modelId="{C8EC182D-61E9-42F7-B9AA-C6E5198FB4C2}" type="presParOf" srcId="{69CE45A9-07F8-41CB-9C49-59EA8EACD7C3}" destId="{370BA2E4-15DD-4935-A1E4-543213A3D148}" srcOrd="0" destOrd="0" presId="urn:microsoft.com/office/officeart/2018/2/layout/IconLabelDescriptionList"/>
    <dgm:cxn modelId="{248B4075-1F1F-49CB-95AB-B1E4384A2BE8}" type="presParOf" srcId="{370BA2E4-15DD-4935-A1E4-543213A3D148}" destId="{6CCDA378-FB8F-42BD-85AC-AC759D8B5AC9}" srcOrd="0" destOrd="0" presId="urn:microsoft.com/office/officeart/2018/2/layout/IconLabelDescriptionList"/>
    <dgm:cxn modelId="{468C1EC3-A9CB-430E-9043-3B2A5336A0E8}" type="presParOf" srcId="{370BA2E4-15DD-4935-A1E4-543213A3D148}" destId="{CB1F6707-D7A6-41AB-A245-5B247C84CD3E}" srcOrd="1" destOrd="0" presId="urn:microsoft.com/office/officeart/2018/2/layout/IconLabelDescriptionList"/>
    <dgm:cxn modelId="{49B7A528-7139-4733-A67C-1F2575754D0F}" type="presParOf" srcId="{370BA2E4-15DD-4935-A1E4-543213A3D148}" destId="{31A95FFA-7515-451B-8F82-99FF97C639A7}" srcOrd="2" destOrd="0" presId="urn:microsoft.com/office/officeart/2018/2/layout/IconLabelDescriptionList"/>
    <dgm:cxn modelId="{DF033082-BFAF-4B8B-9E8B-A62573B605A8}" type="presParOf" srcId="{370BA2E4-15DD-4935-A1E4-543213A3D148}" destId="{8AE09442-5AC3-46FF-A186-128DCD09E889}" srcOrd="3" destOrd="0" presId="urn:microsoft.com/office/officeart/2018/2/layout/IconLabelDescriptionList"/>
    <dgm:cxn modelId="{DE066E3F-320C-406B-BE61-90677A1F78DB}" type="presParOf" srcId="{370BA2E4-15DD-4935-A1E4-543213A3D148}" destId="{213E5091-6D62-4365-8C2C-D5E58C0DBCD1}" srcOrd="4" destOrd="0" presId="urn:microsoft.com/office/officeart/2018/2/layout/IconLabelDescriptionList"/>
    <dgm:cxn modelId="{443BB6DE-AC1D-46DD-A031-8FE81323F64C}" type="presParOf" srcId="{69CE45A9-07F8-41CB-9C49-59EA8EACD7C3}" destId="{2CF51037-F6B5-4631-A45D-DC8A1B7E543C}" srcOrd="1" destOrd="0" presId="urn:microsoft.com/office/officeart/2018/2/layout/IconLabelDescriptionList"/>
    <dgm:cxn modelId="{E80334CD-37E1-441F-8AC9-9BE19CD22B9E}" type="presParOf" srcId="{69CE45A9-07F8-41CB-9C49-59EA8EACD7C3}" destId="{D51EC9F4-2CFF-44D1-98F3-3EF19F9CDCE0}" srcOrd="2" destOrd="0" presId="urn:microsoft.com/office/officeart/2018/2/layout/IconLabelDescriptionList"/>
    <dgm:cxn modelId="{753EBBB2-5732-4F32-AE2F-5ED7C6158174}" type="presParOf" srcId="{D51EC9F4-2CFF-44D1-98F3-3EF19F9CDCE0}" destId="{A4EB183A-DE9F-4B70-8ABC-695850FE0279}" srcOrd="0" destOrd="0" presId="urn:microsoft.com/office/officeart/2018/2/layout/IconLabelDescriptionList"/>
    <dgm:cxn modelId="{72166EA5-4DE6-4E80-8BC8-7235952C6DC3}" type="presParOf" srcId="{D51EC9F4-2CFF-44D1-98F3-3EF19F9CDCE0}" destId="{E84CC7B8-304D-4F33-81F5-8CD696C680F3}" srcOrd="1" destOrd="0" presId="urn:microsoft.com/office/officeart/2018/2/layout/IconLabelDescriptionList"/>
    <dgm:cxn modelId="{40EA3F31-7AB3-4038-82DD-0A3C8688C7B9}" type="presParOf" srcId="{D51EC9F4-2CFF-44D1-98F3-3EF19F9CDCE0}" destId="{374AEBBE-C8D3-40ED-A421-FEB1BD8D2132}" srcOrd="2" destOrd="0" presId="urn:microsoft.com/office/officeart/2018/2/layout/IconLabelDescriptionList"/>
    <dgm:cxn modelId="{34F55C39-DA73-498B-B2D2-8EF018C572AC}" type="presParOf" srcId="{D51EC9F4-2CFF-44D1-98F3-3EF19F9CDCE0}" destId="{5A1AFDF7-3323-41E4-A60A-D9282E269191}" srcOrd="3" destOrd="0" presId="urn:microsoft.com/office/officeart/2018/2/layout/IconLabelDescriptionList"/>
    <dgm:cxn modelId="{42DD1619-2E53-4FD1-BACE-86F56ADE19C9}" type="presParOf" srcId="{D51EC9F4-2CFF-44D1-98F3-3EF19F9CDCE0}" destId="{79CD7230-B06E-403C-ACF0-0FD2FA77EC39}" srcOrd="4" destOrd="0" presId="urn:microsoft.com/office/officeart/2018/2/layout/IconLabelDescriptionList"/>
    <dgm:cxn modelId="{F6013794-5568-4F09-BCBB-A3A92AB89197}" type="presParOf" srcId="{69CE45A9-07F8-41CB-9C49-59EA8EACD7C3}" destId="{918ABF20-D152-4E4B-BCE0-C1442C4A9A9E}" srcOrd="3" destOrd="0" presId="urn:microsoft.com/office/officeart/2018/2/layout/IconLabelDescriptionList"/>
    <dgm:cxn modelId="{51F5C9AA-302D-48DB-88C4-41F724C4D0F1}" type="presParOf" srcId="{69CE45A9-07F8-41CB-9C49-59EA8EACD7C3}" destId="{DC98949F-A561-4B64-BF63-12039D9FDD96}" srcOrd="4" destOrd="0" presId="urn:microsoft.com/office/officeart/2018/2/layout/IconLabelDescriptionList"/>
    <dgm:cxn modelId="{1B7BF600-09EF-48E7-A4B4-C569A5EF0B0C}" type="presParOf" srcId="{DC98949F-A561-4B64-BF63-12039D9FDD96}" destId="{BEAF66DA-5E3D-4D04-B72B-EAF63CECD977}" srcOrd="0" destOrd="0" presId="urn:microsoft.com/office/officeart/2018/2/layout/IconLabelDescriptionList"/>
    <dgm:cxn modelId="{E7ED90C6-95C0-44D8-9EBF-34B4C8717A3C}" type="presParOf" srcId="{DC98949F-A561-4B64-BF63-12039D9FDD96}" destId="{059DCA2E-8DF6-4EC4-AD63-D0A913C98AA3}" srcOrd="1" destOrd="0" presId="urn:microsoft.com/office/officeart/2018/2/layout/IconLabelDescriptionList"/>
    <dgm:cxn modelId="{7C11FA16-1754-4928-A7D4-102C9A5F10E3}" type="presParOf" srcId="{DC98949F-A561-4B64-BF63-12039D9FDD96}" destId="{EC9FC696-AB59-420E-B893-4749B1866FFE}" srcOrd="2" destOrd="0" presId="urn:microsoft.com/office/officeart/2018/2/layout/IconLabelDescriptionList"/>
    <dgm:cxn modelId="{A11BE0AA-7097-4B6B-A2E5-A9CD379D02CA}" type="presParOf" srcId="{DC98949F-A561-4B64-BF63-12039D9FDD96}" destId="{1FB69C2D-EA1E-431E-B19A-9DC5E05C25AD}" srcOrd="3" destOrd="0" presId="urn:microsoft.com/office/officeart/2018/2/layout/IconLabelDescriptionList"/>
    <dgm:cxn modelId="{10FCF7A2-5ABD-443D-AD3E-867CB06D2437}" type="presParOf" srcId="{DC98949F-A561-4B64-BF63-12039D9FDD96}" destId="{F8342E05-1BB8-4492-B78B-A8D82962AE93}" srcOrd="4" destOrd="0" presId="urn:microsoft.com/office/officeart/2018/2/layout/IconLabelDescriptionList"/>
    <dgm:cxn modelId="{492A0F45-1CEA-474F-8C4E-F0B357B8DA69}" type="presParOf" srcId="{69CE45A9-07F8-41CB-9C49-59EA8EACD7C3}" destId="{C8674C41-24DD-47BB-97DB-BCCE3C824E83}" srcOrd="5" destOrd="0" presId="urn:microsoft.com/office/officeart/2018/2/layout/IconLabelDescriptionList"/>
    <dgm:cxn modelId="{36CF0758-9355-419D-A32F-33389CAD8856}" type="presParOf" srcId="{69CE45A9-07F8-41CB-9C49-59EA8EACD7C3}" destId="{F24FAE51-582E-428C-9313-043052B045E0}" srcOrd="6" destOrd="0" presId="urn:microsoft.com/office/officeart/2018/2/layout/IconLabelDescriptionList"/>
    <dgm:cxn modelId="{06BC209E-C247-4300-8B8E-FC46BD2EEEA3}" type="presParOf" srcId="{F24FAE51-582E-428C-9313-043052B045E0}" destId="{180AF77D-BBCA-431F-BD05-7E3C402A5250}" srcOrd="0" destOrd="0" presId="urn:microsoft.com/office/officeart/2018/2/layout/IconLabelDescriptionList"/>
    <dgm:cxn modelId="{DCB1F6B3-503E-45E5-B5F8-1F28A3D664CA}" type="presParOf" srcId="{F24FAE51-582E-428C-9313-043052B045E0}" destId="{C43A7A8C-A0F8-4284-9531-2B8B961EFAE7}" srcOrd="1" destOrd="0" presId="urn:microsoft.com/office/officeart/2018/2/layout/IconLabelDescriptionList"/>
    <dgm:cxn modelId="{B5601A96-912B-4C2C-A8C7-083A14CEC901}" type="presParOf" srcId="{F24FAE51-582E-428C-9313-043052B045E0}" destId="{24FCF9D0-C61B-45C5-8DCF-FEC7FA7F2698}" srcOrd="2" destOrd="0" presId="urn:microsoft.com/office/officeart/2018/2/layout/IconLabelDescriptionList"/>
    <dgm:cxn modelId="{9EB8847E-AA2E-4EBF-8881-92E845D58FD0}" type="presParOf" srcId="{F24FAE51-582E-428C-9313-043052B045E0}" destId="{27225263-29A1-4AE6-AFC7-B67C9C9024FF}" srcOrd="3" destOrd="0" presId="urn:microsoft.com/office/officeart/2018/2/layout/IconLabelDescriptionList"/>
    <dgm:cxn modelId="{20E1DC07-4178-4CD3-BA4E-975DA34A3B1B}" type="presParOf" srcId="{F24FAE51-582E-428C-9313-043052B045E0}" destId="{A34D5BE6-B157-411D-AAE4-6D332E6DACC0}" srcOrd="4" destOrd="0" presId="urn:microsoft.com/office/officeart/2018/2/layout/IconLabelDescriptionList"/>
    <dgm:cxn modelId="{43006759-95AC-47BF-8F15-540281F103F5}" type="presParOf" srcId="{69CE45A9-07F8-41CB-9C49-59EA8EACD7C3}" destId="{47BDD083-6518-44D9-81AA-B5AA752A6E76}" srcOrd="7" destOrd="0" presId="urn:microsoft.com/office/officeart/2018/2/layout/IconLabelDescriptionList"/>
    <dgm:cxn modelId="{D291A4BB-9E6F-44C7-AA36-0A7F1CE9D19B}" type="presParOf" srcId="{69CE45A9-07F8-41CB-9C49-59EA8EACD7C3}" destId="{61986B59-5C0A-4423-B4CE-684C5ED3247C}" srcOrd="8" destOrd="0" presId="urn:microsoft.com/office/officeart/2018/2/layout/IconLabelDescriptionList"/>
    <dgm:cxn modelId="{C7E55022-6A68-4CBC-A344-F6361C4E774B}" type="presParOf" srcId="{61986B59-5C0A-4423-B4CE-684C5ED3247C}" destId="{80164CC1-10CF-4033-94E3-F9C0BC38AB36}" srcOrd="0" destOrd="0" presId="urn:microsoft.com/office/officeart/2018/2/layout/IconLabelDescriptionList"/>
    <dgm:cxn modelId="{B6F9A99C-0C9F-41A4-9B7F-D5194179C782}" type="presParOf" srcId="{61986B59-5C0A-4423-B4CE-684C5ED3247C}" destId="{CC009DC3-360A-400F-959B-04F4403D1395}" srcOrd="1" destOrd="0" presId="urn:microsoft.com/office/officeart/2018/2/layout/IconLabelDescriptionList"/>
    <dgm:cxn modelId="{421019B3-C66D-41BC-BED7-E46377690E51}" type="presParOf" srcId="{61986B59-5C0A-4423-B4CE-684C5ED3247C}" destId="{0BE7064D-5835-4D9A-B5F9-3DE70798FA6D}" srcOrd="2" destOrd="0" presId="urn:microsoft.com/office/officeart/2018/2/layout/IconLabelDescriptionList"/>
    <dgm:cxn modelId="{8E4D9B24-77D1-4187-B470-076B129C4895}" type="presParOf" srcId="{61986B59-5C0A-4423-B4CE-684C5ED3247C}" destId="{F706227B-9E54-4354-A39C-05BA0FA54705}" srcOrd="3" destOrd="0" presId="urn:microsoft.com/office/officeart/2018/2/layout/IconLabelDescriptionList"/>
    <dgm:cxn modelId="{6B7EF095-00D1-42DB-BB4A-103794F60995}" type="presParOf" srcId="{61986B59-5C0A-4423-B4CE-684C5ED3247C}" destId="{0C46EB29-84E9-4A1C-A51D-EF0D58A15A66}" srcOrd="4" destOrd="0" presId="urn:microsoft.com/office/officeart/2018/2/layout/IconLabelDescriptionList"/>
    <dgm:cxn modelId="{2ECE877D-C2B3-4773-9CDF-BEF6B85268BB}" type="presParOf" srcId="{69CE45A9-07F8-41CB-9C49-59EA8EACD7C3}" destId="{A0224261-0181-4C3B-BBEB-FC6C494EF8AC}" srcOrd="9" destOrd="0" presId="urn:microsoft.com/office/officeart/2018/2/layout/IconLabelDescriptionList"/>
    <dgm:cxn modelId="{441D061B-FA85-4737-A325-49BCCF103733}" type="presParOf" srcId="{69CE45A9-07F8-41CB-9C49-59EA8EACD7C3}" destId="{D1643825-2D33-48C2-8175-B72546E43F7A}" srcOrd="10" destOrd="0" presId="urn:microsoft.com/office/officeart/2018/2/layout/IconLabelDescriptionList"/>
    <dgm:cxn modelId="{883F1DE2-D0C4-4950-B2C8-17C25C4FA097}" type="presParOf" srcId="{D1643825-2D33-48C2-8175-B72546E43F7A}" destId="{3B5719E9-E35A-4DCC-979A-1D6CE7F4BD97}" srcOrd="0" destOrd="0" presId="urn:microsoft.com/office/officeart/2018/2/layout/IconLabelDescriptionList"/>
    <dgm:cxn modelId="{84AA2037-6628-4357-88B3-EEBB37902276}" type="presParOf" srcId="{D1643825-2D33-48C2-8175-B72546E43F7A}" destId="{A0BDFC41-9BDC-42AF-87F4-9800F2B649DE}" srcOrd="1" destOrd="0" presId="urn:microsoft.com/office/officeart/2018/2/layout/IconLabelDescriptionList"/>
    <dgm:cxn modelId="{480B8792-66FF-4830-A52A-A59E9D75797A}" type="presParOf" srcId="{D1643825-2D33-48C2-8175-B72546E43F7A}" destId="{50AAED83-F4A6-4564-A92D-1ACF5D8350F9}" srcOrd="2" destOrd="0" presId="urn:microsoft.com/office/officeart/2018/2/layout/IconLabelDescriptionList"/>
    <dgm:cxn modelId="{AF339215-E13F-4403-B895-5131B9ED30D5}" type="presParOf" srcId="{D1643825-2D33-48C2-8175-B72546E43F7A}" destId="{AFC26176-FC2F-45C6-BA18-9B10810FF3A8}" srcOrd="3" destOrd="0" presId="urn:microsoft.com/office/officeart/2018/2/layout/IconLabelDescriptionList"/>
    <dgm:cxn modelId="{30F6247A-8883-447A-82FE-DF00915B3071}" type="presParOf" srcId="{D1643825-2D33-48C2-8175-B72546E43F7A}" destId="{EF4077A4-043D-45FF-9382-E36EC40B850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DA0EAD-85AD-4A47-8718-93E9F171A4D9}" type="doc">
      <dgm:prSet loTypeId="urn:microsoft.com/office/officeart/2005/8/layout/chevron1" loCatId="process" qsTypeId="urn:microsoft.com/office/officeart/2005/8/quickstyle/simple1" qsCatId="simple" csTypeId="urn:microsoft.com/office/officeart/2005/8/colors/accent1_1" csCatId="accent1" phldr="1"/>
      <dgm:spPr/>
    </dgm:pt>
    <dgm:pt modelId="{3CAA6A5C-E9FD-4F56-B92F-862329BAD05F}">
      <dgm:prSet phldrT="[Text]"/>
      <dgm:spPr/>
      <dgm:t>
        <a:bodyPr/>
        <a:lstStyle/>
        <a:p>
          <a:pPr>
            <a:buFont typeface="+mj-lt"/>
            <a:buAutoNum type="arabicPeriod"/>
          </a:pPr>
          <a:r>
            <a:rPr lang="en-US" b="0" dirty="0"/>
            <a:t>Find</a:t>
          </a:r>
        </a:p>
      </dgm:t>
    </dgm:pt>
    <dgm:pt modelId="{F9D49A0D-0370-43DE-B1BD-A116812FC905}" type="parTrans" cxnId="{6314813D-9AF3-4D83-9374-7E651928B29D}">
      <dgm:prSet/>
      <dgm:spPr/>
      <dgm:t>
        <a:bodyPr/>
        <a:lstStyle/>
        <a:p>
          <a:endParaRPr lang="en-US"/>
        </a:p>
      </dgm:t>
    </dgm:pt>
    <dgm:pt modelId="{8843EE1D-069E-42AD-8236-5E300471D9A6}" type="sibTrans" cxnId="{6314813D-9AF3-4D83-9374-7E651928B29D}">
      <dgm:prSet/>
      <dgm:spPr/>
      <dgm:t>
        <a:bodyPr/>
        <a:lstStyle/>
        <a:p>
          <a:endParaRPr lang="en-US"/>
        </a:p>
      </dgm:t>
    </dgm:pt>
    <dgm:pt modelId="{55433579-00D0-4C27-A602-072B26833D35}">
      <dgm:prSet/>
      <dgm:spPr/>
      <dgm:t>
        <a:bodyPr/>
        <a:lstStyle/>
        <a:p>
          <a:r>
            <a:rPr lang="en-US" dirty="0"/>
            <a:t>Connect</a:t>
          </a:r>
        </a:p>
      </dgm:t>
    </dgm:pt>
    <dgm:pt modelId="{EA8EEF5F-25FF-4AE4-B7D6-5CE6CBFCBA40}" type="parTrans" cxnId="{3A858547-B781-4146-A8FB-26736F0E2E51}">
      <dgm:prSet/>
      <dgm:spPr/>
      <dgm:t>
        <a:bodyPr/>
        <a:lstStyle/>
        <a:p>
          <a:endParaRPr lang="en-US"/>
        </a:p>
      </dgm:t>
    </dgm:pt>
    <dgm:pt modelId="{4897D25B-CC0A-4719-8848-48D5D3603B14}" type="sibTrans" cxnId="{3A858547-B781-4146-A8FB-26736F0E2E51}">
      <dgm:prSet/>
      <dgm:spPr/>
      <dgm:t>
        <a:bodyPr/>
        <a:lstStyle/>
        <a:p>
          <a:endParaRPr lang="en-US"/>
        </a:p>
      </dgm:t>
    </dgm:pt>
    <dgm:pt modelId="{8356B7A3-BBE5-4536-A30A-BEB386E9C94D}">
      <dgm:prSet/>
      <dgm:spPr/>
      <dgm:t>
        <a:bodyPr/>
        <a:lstStyle/>
        <a:p>
          <a:r>
            <a:rPr lang="en-US" b="1" dirty="0">
              <a:solidFill>
                <a:schemeClr val="accent1">
                  <a:lumMod val="75000"/>
                </a:schemeClr>
              </a:solidFill>
            </a:rPr>
            <a:t>Relate</a:t>
          </a:r>
        </a:p>
      </dgm:t>
    </dgm:pt>
    <dgm:pt modelId="{71B67831-D4C4-4C58-97F9-AC9C2E6A6F45}" type="parTrans" cxnId="{0CC94CD1-9A32-463D-9AF9-B571BF4EBF62}">
      <dgm:prSet/>
      <dgm:spPr/>
      <dgm:t>
        <a:bodyPr/>
        <a:lstStyle/>
        <a:p>
          <a:endParaRPr lang="en-US"/>
        </a:p>
      </dgm:t>
    </dgm:pt>
    <dgm:pt modelId="{327D1515-6424-4EB8-8AE5-133504EDF415}" type="sibTrans" cxnId="{0CC94CD1-9A32-463D-9AF9-B571BF4EBF62}">
      <dgm:prSet/>
      <dgm:spPr/>
      <dgm:t>
        <a:bodyPr/>
        <a:lstStyle/>
        <a:p>
          <a:endParaRPr lang="en-US"/>
        </a:p>
      </dgm:t>
    </dgm:pt>
    <dgm:pt modelId="{427D07D5-F009-4B67-AB16-30A1534F52D3}">
      <dgm:prSet/>
      <dgm:spPr/>
      <dgm:t>
        <a:bodyPr/>
        <a:lstStyle/>
        <a:p>
          <a:r>
            <a:rPr lang="en-US" dirty="0"/>
            <a:t>Follow-Up</a:t>
          </a:r>
        </a:p>
      </dgm:t>
    </dgm:pt>
    <dgm:pt modelId="{A5F90BF8-EC46-4468-804D-939D611F80A3}" type="parTrans" cxnId="{1ADCB4F2-B7D0-4F90-AFD1-99ECCCA7CD3E}">
      <dgm:prSet/>
      <dgm:spPr/>
      <dgm:t>
        <a:bodyPr/>
        <a:lstStyle/>
        <a:p>
          <a:endParaRPr lang="en-US"/>
        </a:p>
      </dgm:t>
    </dgm:pt>
    <dgm:pt modelId="{7BD51119-235B-4200-8450-5E6B397A1C9F}" type="sibTrans" cxnId="{1ADCB4F2-B7D0-4F90-AFD1-99ECCCA7CD3E}">
      <dgm:prSet/>
      <dgm:spPr/>
      <dgm:t>
        <a:bodyPr/>
        <a:lstStyle/>
        <a:p>
          <a:endParaRPr lang="en-US"/>
        </a:p>
      </dgm:t>
    </dgm:pt>
    <dgm:pt modelId="{EF54EE21-506A-47F7-8770-094334B79F33}" type="pres">
      <dgm:prSet presAssocID="{C4DA0EAD-85AD-4A47-8718-93E9F171A4D9}" presName="Name0" presStyleCnt="0">
        <dgm:presLayoutVars>
          <dgm:dir/>
          <dgm:animLvl val="lvl"/>
          <dgm:resizeHandles val="exact"/>
        </dgm:presLayoutVars>
      </dgm:prSet>
      <dgm:spPr/>
    </dgm:pt>
    <dgm:pt modelId="{2752099F-C811-42C4-B0C7-AE875082E55F}" type="pres">
      <dgm:prSet presAssocID="{3CAA6A5C-E9FD-4F56-B92F-862329BAD05F}" presName="parTxOnly" presStyleLbl="node1" presStyleIdx="0" presStyleCnt="4">
        <dgm:presLayoutVars>
          <dgm:chMax val="0"/>
          <dgm:chPref val="0"/>
          <dgm:bulletEnabled val="1"/>
        </dgm:presLayoutVars>
      </dgm:prSet>
      <dgm:spPr/>
    </dgm:pt>
    <dgm:pt modelId="{87B3DBDA-6150-450C-9B39-DE581B6C7955}" type="pres">
      <dgm:prSet presAssocID="{8843EE1D-069E-42AD-8236-5E300471D9A6}" presName="parTxOnlySpace" presStyleCnt="0"/>
      <dgm:spPr/>
    </dgm:pt>
    <dgm:pt modelId="{3F27D45E-DBD5-4EF3-99EB-8FD073CC21F5}" type="pres">
      <dgm:prSet presAssocID="{55433579-00D0-4C27-A602-072B26833D35}" presName="parTxOnly" presStyleLbl="node1" presStyleIdx="1" presStyleCnt="4">
        <dgm:presLayoutVars>
          <dgm:chMax val="0"/>
          <dgm:chPref val="0"/>
          <dgm:bulletEnabled val="1"/>
        </dgm:presLayoutVars>
      </dgm:prSet>
      <dgm:spPr/>
    </dgm:pt>
    <dgm:pt modelId="{EA1DE053-8562-4F09-BFB2-C632184F17B2}" type="pres">
      <dgm:prSet presAssocID="{4897D25B-CC0A-4719-8848-48D5D3603B14}" presName="parTxOnlySpace" presStyleCnt="0"/>
      <dgm:spPr/>
    </dgm:pt>
    <dgm:pt modelId="{B1CE6759-D1A9-4537-8576-B260635CF5BF}" type="pres">
      <dgm:prSet presAssocID="{8356B7A3-BBE5-4536-A30A-BEB386E9C94D}" presName="parTxOnly" presStyleLbl="node1" presStyleIdx="2" presStyleCnt="4">
        <dgm:presLayoutVars>
          <dgm:chMax val="0"/>
          <dgm:chPref val="0"/>
          <dgm:bulletEnabled val="1"/>
        </dgm:presLayoutVars>
      </dgm:prSet>
      <dgm:spPr/>
    </dgm:pt>
    <dgm:pt modelId="{88F9F7FB-729B-4234-9E8B-DE4A079A6F42}" type="pres">
      <dgm:prSet presAssocID="{327D1515-6424-4EB8-8AE5-133504EDF415}" presName="parTxOnlySpace" presStyleCnt="0"/>
      <dgm:spPr/>
    </dgm:pt>
    <dgm:pt modelId="{AEE1866D-AD24-49CD-9174-30406AF796AD}" type="pres">
      <dgm:prSet presAssocID="{427D07D5-F009-4B67-AB16-30A1534F52D3}" presName="parTxOnly" presStyleLbl="node1" presStyleIdx="3" presStyleCnt="4">
        <dgm:presLayoutVars>
          <dgm:chMax val="0"/>
          <dgm:chPref val="0"/>
          <dgm:bulletEnabled val="1"/>
        </dgm:presLayoutVars>
      </dgm:prSet>
      <dgm:spPr/>
    </dgm:pt>
  </dgm:ptLst>
  <dgm:cxnLst>
    <dgm:cxn modelId="{AFE7301C-5AEB-4010-B803-44CE264EC4BA}" type="presOf" srcId="{427D07D5-F009-4B67-AB16-30A1534F52D3}" destId="{AEE1866D-AD24-49CD-9174-30406AF796AD}" srcOrd="0" destOrd="0" presId="urn:microsoft.com/office/officeart/2005/8/layout/chevron1"/>
    <dgm:cxn modelId="{6314813D-9AF3-4D83-9374-7E651928B29D}" srcId="{C4DA0EAD-85AD-4A47-8718-93E9F171A4D9}" destId="{3CAA6A5C-E9FD-4F56-B92F-862329BAD05F}" srcOrd="0" destOrd="0" parTransId="{F9D49A0D-0370-43DE-B1BD-A116812FC905}" sibTransId="{8843EE1D-069E-42AD-8236-5E300471D9A6}"/>
    <dgm:cxn modelId="{813ED363-E2B1-4395-810A-012BCD822F20}" type="presOf" srcId="{3CAA6A5C-E9FD-4F56-B92F-862329BAD05F}" destId="{2752099F-C811-42C4-B0C7-AE875082E55F}" srcOrd="0" destOrd="0" presId="urn:microsoft.com/office/officeart/2005/8/layout/chevron1"/>
    <dgm:cxn modelId="{3A858547-B781-4146-A8FB-26736F0E2E51}" srcId="{C4DA0EAD-85AD-4A47-8718-93E9F171A4D9}" destId="{55433579-00D0-4C27-A602-072B26833D35}" srcOrd="1" destOrd="0" parTransId="{EA8EEF5F-25FF-4AE4-B7D6-5CE6CBFCBA40}" sibTransId="{4897D25B-CC0A-4719-8848-48D5D3603B14}"/>
    <dgm:cxn modelId="{502BB972-3FCF-4079-B427-4BFF98199C6D}" type="presOf" srcId="{C4DA0EAD-85AD-4A47-8718-93E9F171A4D9}" destId="{EF54EE21-506A-47F7-8770-094334B79F33}" srcOrd="0" destOrd="0" presId="urn:microsoft.com/office/officeart/2005/8/layout/chevron1"/>
    <dgm:cxn modelId="{20B7CCB3-7F56-47A3-9249-C87D124C8EC6}" type="presOf" srcId="{55433579-00D0-4C27-A602-072B26833D35}" destId="{3F27D45E-DBD5-4EF3-99EB-8FD073CC21F5}" srcOrd="0" destOrd="0" presId="urn:microsoft.com/office/officeart/2005/8/layout/chevron1"/>
    <dgm:cxn modelId="{0CC94CD1-9A32-463D-9AF9-B571BF4EBF62}" srcId="{C4DA0EAD-85AD-4A47-8718-93E9F171A4D9}" destId="{8356B7A3-BBE5-4536-A30A-BEB386E9C94D}" srcOrd="2" destOrd="0" parTransId="{71B67831-D4C4-4C58-97F9-AC9C2E6A6F45}" sibTransId="{327D1515-6424-4EB8-8AE5-133504EDF415}"/>
    <dgm:cxn modelId="{2254EFE8-1DFA-437F-A2D7-C595C9F68285}" type="presOf" srcId="{8356B7A3-BBE5-4536-A30A-BEB386E9C94D}" destId="{B1CE6759-D1A9-4537-8576-B260635CF5BF}" srcOrd="0" destOrd="0" presId="urn:microsoft.com/office/officeart/2005/8/layout/chevron1"/>
    <dgm:cxn modelId="{1ADCB4F2-B7D0-4F90-AFD1-99ECCCA7CD3E}" srcId="{C4DA0EAD-85AD-4A47-8718-93E9F171A4D9}" destId="{427D07D5-F009-4B67-AB16-30A1534F52D3}" srcOrd="3" destOrd="0" parTransId="{A5F90BF8-EC46-4468-804D-939D611F80A3}" sibTransId="{7BD51119-235B-4200-8450-5E6B397A1C9F}"/>
    <dgm:cxn modelId="{D074EEB1-1614-4D87-8485-B57AD1C88B4F}" type="presParOf" srcId="{EF54EE21-506A-47F7-8770-094334B79F33}" destId="{2752099F-C811-42C4-B0C7-AE875082E55F}" srcOrd="0" destOrd="0" presId="urn:microsoft.com/office/officeart/2005/8/layout/chevron1"/>
    <dgm:cxn modelId="{68C940EF-13F7-4B20-B27F-82018E7D4F7F}" type="presParOf" srcId="{EF54EE21-506A-47F7-8770-094334B79F33}" destId="{87B3DBDA-6150-450C-9B39-DE581B6C7955}" srcOrd="1" destOrd="0" presId="urn:microsoft.com/office/officeart/2005/8/layout/chevron1"/>
    <dgm:cxn modelId="{A37A8C37-A889-41A5-83BE-B724D8531088}" type="presParOf" srcId="{EF54EE21-506A-47F7-8770-094334B79F33}" destId="{3F27D45E-DBD5-4EF3-99EB-8FD073CC21F5}" srcOrd="2" destOrd="0" presId="urn:microsoft.com/office/officeart/2005/8/layout/chevron1"/>
    <dgm:cxn modelId="{54CD50D8-6714-4B61-B9A3-367EBA9BEFFD}" type="presParOf" srcId="{EF54EE21-506A-47F7-8770-094334B79F33}" destId="{EA1DE053-8562-4F09-BFB2-C632184F17B2}" srcOrd="3" destOrd="0" presId="urn:microsoft.com/office/officeart/2005/8/layout/chevron1"/>
    <dgm:cxn modelId="{062D4843-A0AA-4550-8D91-CCDD429413FF}" type="presParOf" srcId="{EF54EE21-506A-47F7-8770-094334B79F33}" destId="{B1CE6759-D1A9-4537-8576-B260635CF5BF}" srcOrd="4" destOrd="0" presId="urn:microsoft.com/office/officeart/2005/8/layout/chevron1"/>
    <dgm:cxn modelId="{B35D8700-F7DE-4C82-BED5-5EA598C3EECE}" type="presParOf" srcId="{EF54EE21-506A-47F7-8770-094334B79F33}" destId="{88F9F7FB-729B-4234-9E8B-DE4A079A6F42}" srcOrd="5" destOrd="0" presId="urn:microsoft.com/office/officeart/2005/8/layout/chevron1"/>
    <dgm:cxn modelId="{25921585-E1A0-4DDD-82ED-C628A2CBD6BD}" type="presParOf" srcId="{EF54EE21-506A-47F7-8770-094334B79F33}" destId="{AEE1866D-AD24-49CD-9174-30406AF796AD}"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ED5118-CD84-45F5-898C-5ECBF2AA8E0C}"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n-US"/>
        </a:p>
      </dgm:t>
    </dgm:pt>
    <dgm:pt modelId="{7FF4F41F-D227-471C-8ED9-4239B1A95F38}">
      <dgm:prSet custT="1"/>
      <dgm:spPr/>
      <dgm:t>
        <a:bodyPr/>
        <a:lstStyle/>
        <a:p>
          <a:r>
            <a:rPr lang="en-US" sz="2800" b="1" baseline="0" dirty="0"/>
            <a:t>Add remote-friendly keywords to your resume, cover letter and </a:t>
          </a:r>
        </a:p>
        <a:p>
          <a:r>
            <a:rPr lang="en-US" sz="2800" b="1" baseline="0" dirty="0"/>
            <a:t>LinkedIn profile.</a:t>
          </a:r>
          <a:endParaRPr lang="en-US" sz="2800" b="1" dirty="0"/>
        </a:p>
      </dgm:t>
    </dgm:pt>
    <dgm:pt modelId="{B0D4C3F7-2CAE-45A4-8F2C-06419C27F45E}" type="parTrans" cxnId="{678D3FCD-ACD8-4625-A92C-43461EB7599C}">
      <dgm:prSet/>
      <dgm:spPr/>
      <dgm:t>
        <a:bodyPr/>
        <a:lstStyle/>
        <a:p>
          <a:endParaRPr lang="en-US"/>
        </a:p>
      </dgm:t>
    </dgm:pt>
    <dgm:pt modelId="{6FB4B063-59AA-49AE-A25E-E8253AB0A784}" type="sibTrans" cxnId="{678D3FCD-ACD8-4625-A92C-43461EB7599C}">
      <dgm:prSet/>
      <dgm:spPr/>
      <dgm:t>
        <a:bodyPr/>
        <a:lstStyle/>
        <a:p>
          <a:endParaRPr lang="en-US"/>
        </a:p>
      </dgm:t>
    </dgm:pt>
    <dgm:pt modelId="{2CE0E2B1-B5D8-416E-868D-9B71C7DC44E8}">
      <dgm:prSet custT="1"/>
      <dgm:spPr/>
      <dgm:t>
        <a:bodyPr/>
        <a:lstStyle/>
        <a:p>
          <a:r>
            <a:rPr lang="en-US" sz="2800" b="1" baseline="0" dirty="0"/>
            <a:t>Describe how you worked remotely with customers and other employees.</a:t>
          </a:r>
          <a:endParaRPr lang="en-US" sz="2800" b="1" dirty="0"/>
        </a:p>
      </dgm:t>
    </dgm:pt>
    <dgm:pt modelId="{743BD31D-FC6C-4904-8904-5C83318B328E}" type="parTrans" cxnId="{345ED0F2-F4AF-49DB-9973-3CFCCE3C44B4}">
      <dgm:prSet/>
      <dgm:spPr/>
      <dgm:t>
        <a:bodyPr/>
        <a:lstStyle/>
        <a:p>
          <a:endParaRPr lang="en-US"/>
        </a:p>
      </dgm:t>
    </dgm:pt>
    <dgm:pt modelId="{8CB051F1-C268-4169-BED5-9D619FAEFE38}" type="sibTrans" cxnId="{345ED0F2-F4AF-49DB-9973-3CFCCE3C44B4}">
      <dgm:prSet/>
      <dgm:spPr/>
      <dgm:t>
        <a:bodyPr/>
        <a:lstStyle/>
        <a:p>
          <a:endParaRPr lang="en-US"/>
        </a:p>
      </dgm:t>
    </dgm:pt>
    <dgm:pt modelId="{61D53F05-DC4C-48EF-B162-8463048B1974}">
      <dgm:prSet custT="1"/>
      <dgm:spPr/>
      <dgm:t>
        <a:bodyPr/>
        <a:lstStyle/>
        <a:p>
          <a:r>
            <a:rPr lang="en-US" sz="2800" b="1" i="0" baseline="0" dirty="0"/>
            <a:t>Monitor and participate in social media for jobs. </a:t>
          </a:r>
          <a:endParaRPr lang="en-US" sz="2800" b="1" dirty="0"/>
        </a:p>
      </dgm:t>
    </dgm:pt>
    <dgm:pt modelId="{60F5FFCA-E11C-401F-B3D1-5B67CDF386A7}" type="parTrans" cxnId="{03F469E1-3CBA-4796-A0D4-CA8FB1C27FAE}">
      <dgm:prSet/>
      <dgm:spPr/>
      <dgm:t>
        <a:bodyPr/>
        <a:lstStyle/>
        <a:p>
          <a:endParaRPr lang="en-US"/>
        </a:p>
      </dgm:t>
    </dgm:pt>
    <dgm:pt modelId="{F0D9B578-FABA-4459-96EE-225674DA1D73}" type="sibTrans" cxnId="{03F469E1-3CBA-4796-A0D4-CA8FB1C27FAE}">
      <dgm:prSet/>
      <dgm:spPr/>
      <dgm:t>
        <a:bodyPr/>
        <a:lstStyle/>
        <a:p>
          <a:endParaRPr lang="en-US"/>
        </a:p>
      </dgm:t>
    </dgm:pt>
    <dgm:pt modelId="{CEEF53D7-33BA-461E-97DF-355AED948B7E}" type="pres">
      <dgm:prSet presAssocID="{D6ED5118-CD84-45F5-898C-5ECBF2AA8E0C}" presName="Name0" presStyleCnt="0">
        <dgm:presLayoutVars>
          <dgm:dir/>
          <dgm:animLvl val="lvl"/>
          <dgm:resizeHandles val="exact"/>
        </dgm:presLayoutVars>
      </dgm:prSet>
      <dgm:spPr/>
    </dgm:pt>
    <dgm:pt modelId="{62ECD19C-2D07-4073-B743-CBF1B5B20769}" type="pres">
      <dgm:prSet presAssocID="{61D53F05-DC4C-48EF-B162-8463048B1974}" presName="boxAndChildren" presStyleCnt="0"/>
      <dgm:spPr/>
    </dgm:pt>
    <dgm:pt modelId="{E3FD97BE-18DF-478B-8E0E-4F00A8BC1E70}" type="pres">
      <dgm:prSet presAssocID="{61D53F05-DC4C-48EF-B162-8463048B1974}" presName="parentTextBox" presStyleLbl="node1" presStyleIdx="0" presStyleCnt="3"/>
      <dgm:spPr/>
    </dgm:pt>
    <dgm:pt modelId="{FD00AC8D-1E0F-436D-A3D1-878DA76D31C5}" type="pres">
      <dgm:prSet presAssocID="{8CB051F1-C268-4169-BED5-9D619FAEFE38}" presName="sp" presStyleCnt="0"/>
      <dgm:spPr/>
    </dgm:pt>
    <dgm:pt modelId="{10F2DBAD-4F57-47C1-ABF7-852A122C984D}" type="pres">
      <dgm:prSet presAssocID="{2CE0E2B1-B5D8-416E-868D-9B71C7DC44E8}" presName="arrowAndChildren" presStyleCnt="0"/>
      <dgm:spPr/>
    </dgm:pt>
    <dgm:pt modelId="{9A578EDF-0C3C-4B23-B578-8577242CE92F}" type="pres">
      <dgm:prSet presAssocID="{2CE0E2B1-B5D8-416E-868D-9B71C7DC44E8}" presName="parentTextArrow" presStyleLbl="node1" presStyleIdx="1" presStyleCnt="3"/>
      <dgm:spPr/>
    </dgm:pt>
    <dgm:pt modelId="{225DE217-D708-4A02-B08B-BAABE6062DDB}" type="pres">
      <dgm:prSet presAssocID="{6FB4B063-59AA-49AE-A25E-E8253AB0A784}" presName="sp" presStyleCnt="0"/>
      <dgm:spPr/>
    </dgm:pt>
    <dgm:pt modelId="{A58B6510-7519-484B-9177-2E6CBF85786E}" type="pres">
      <dgm:prSet presAssocID="{7FF4F41F-D227-471C-8ED9-4239B1A95F38}" presName="arrowAndChildren" presStyleCnt="0"/>
      <dgm:spPr/>
    </dgm:pt>
    <dgm:pt modelId="{C255C0CC-0B36-42A4-B9E5-126B8911F1A2}" type="pres">
      <dgm:prSet presAssocID="{7FF4F41F-D227-471C-8ED9-4239B1A95F38}" presName="parentTextArrow" presStyleLbl="node1" presStyleIdx="2" presStyleCnt="3"/>
      <dgm:spPr/>
    </dgm:pt>
  </dgm:ptLst>
  <dgm:cxnLst>
    <dgm:cxn modelId="{2551320F-921B-4B26-AC06-AF1B83C878A6}" type="presOf" srcId="{D6ED5118-CD84-45F5-898C-5ECBF2AA8E0C}" destId="{CEEF53D7-33BA-461E-97DF-355AED948B7E}" srcOrd="0" destOrd="0" presId="urn:microsoft.com/office/officeart/2005/8/layout/process4"/>
    <dgm:cxn modelId="{CC97D42F-5FFC-427D-B179-AEA810749781}" type="presOf" srcId="{7FF4F41F-D227-471C-8ED9-4239B1A95F38}" destId="{C255C0CC-0B36-42A4-B9E5-126B8911F1A2}" srcOrd="0" destOrd="0" presId="urn:microsoft.com/office/officeart/2005/8/layout/process4"/>
    <dgm:cxn modelId="{EBBC3A41-553D-4A8A-9618-F097DA2DE05E}" type="presOf" srcId="{61D53F05-DC4C-48EF-B162-8463048B1974}" destId="{E3FD97BE-18DF-478B-8E0E-4F00A8BC1E70}" srcOrd="0" destOrd="0" presId="urn:microsoft.com/office/officeart/2005/8/layout/process4"/>
    <dgm:cxn modelId="{678D3FCD-ACD8-4625-A92C-43461EB7599C}" srcId="{D6ED5118-CD84-45F5-898C-5ECBF2AA8E0C}" destId="{7FF4F41F-D227-471C-8ED9-4239B1A95F38}" srcOrd="0" destOrd="0" parTransId="{B0D4C3F7-2CAE-45A4-8F2C-06419C27F45E}" sibTransId="{6FB4B063-59AA-49AE-A25E-E8253AB0A784}"/>
    <dgm:cxn modelId="{E9E86BD3-C6ED-41C8-8950-3CA33F1D2072}" type="presOf" srcId="{2CE0E2B1-B5D8-416E-868D-9B71C7DC44E8}" destId="{9A578EDF-0C3C-4B23-B578-8577242CE92F}" srcOrd="0" destOrd="0" presId="urn:microsoft.com/office/officeart/2005/8/layout/process4"/>
    <dgm:cxn modelId="{03F469E1-3CBA-4796-A0D4-CA8FB1C27FAE}" srcId="{D6ED5118-CD84-45F5-898C-5ECBF2AA8E0C}" destId="{61D53F05-DC4C-48EF-B162-8463048B1974}" srcOrd="2" destOrd="0" parTransId="{60F5FFCA-E11C-401F-B3D1-5B67CDF386A7}" sibTransId="{F0D9B578-FABA-4459-96EE-225674DA1D73}"/>
    <dgm:cxn modelId="{345ED0F2-F4AF-49DB-9973-3CFCCE3C44B4}" srcId="{D6ED5118-CD84-45F5-898C-5ECBF2AA8E0C}" destId="{2CE0E2B1-B5D8-416E-868D-9B71C7DC44E8}" srcOrd="1" destOrd="0" parTransId="{743BD31D-FC6C-4904-8904-5C83318B328E}" sibTransId="{8CB051F1-C268-4169-BED5-9D619FAEFE38}"/>
    <dgm:cxn modelId="{BBF912B7-DEFA-4C65-9CAB-D0CCB0B831F1}" type="presParOf" srcId="{CEEF53D7-33BA-461E-97DF-355AED948B7E}" destId="{62ECD19C-2D07-4073-B743-CBF1B5B20769}" srcOrd="0" destOrd="0" presId="urn:microsoft.com/office/officeart/2005/8/layout/process4"/>
    <dgm:cxn modelId="{4B570DC7-BE39-46D1-8781-84B7322533A0}" type="presParOf" srcId="{62ECD19C-2D07-4073-B743-CBF1B5B20769}" destId="{E3FD97BE-18DF-478B-8E0E-4F00A8BC1E70}" srcOrd="0" destOrd="0" presId="urn:microsoft.com/office/officeart/2005/8/layout/process4"/>
    <dgm:cxn modelId="{006149AE-67E0-4002-A51F-A5211D657A2F}" type="presParOf" srcId="{CEEF53D7-33BA-461E-97DF-355AED948B7E}" destId="{FD00AC8D-1E0F-436D-A3D1-878DA76D31C5}" srcOrd="1" destOrd="0" presId="urn:microsoft.com/office/officeart/2005/8/layout/process4"/>
    <dgm:cxn modelId="{EA923387-DE46-458F-83E5-2BC17A8C90FD}" type="presParOf" srcId="{CEEF53D7-33BA-461E-97DF-355AED948B7E}" destId="{10F2DBAD-4F57-47C1-ABF7-852A122C984D}" srcOrd="2" destOrd="0" presId="urn:microsoft.com/office/officeart/2005/8/layout/process4"/>
    <dgm:cxn modelId="{3F8098B7-6268-4A79-BA82-46728C9476F5}" type="presParOf" srcId="{10F2DBAD-4F57-47C1-ABF7-852A122C984D}" destId="{9A578EDF-0C3C-4B23-B578-8577242CE92F}" srcOrd="0" destOrd="0" presId="urn:microsoft.com/office/officeart/2005/8/layout/process4"/>
    <dgm:cxn modelId="{6BAD48C4-E2C7-4F8C-B312-C49A07A160E5}" type="presParOf" srcId="{CEEF53D7-33BA-461E-97DF-355AED948B7E}" destId="{225DE217-D708-4A02-B08B-BAABE6062DDB}" srcOrd="3" destOrd="0" presId="urn:microsoft.com/office/officeart/2005/8/layout/process4"/>
    <dgm:cxn modelId="{07708A3B-67E6-478A-BB51-1B67A9624265}" type="presParOf" srcId="{CEEF53D7-33BA-461E-97DF-355AED948B7E}" destId="{A58B6510-7519-484B-9177-2E6CBF85786E}" srcOrd="4" destOrd="0" presId="urn:microsoft.com/office/officeart/2005/8/layout/process4"/>
    <dgm:cxn modelId="{2A7B90CE-3E6C-4F3B-9B52-83F316B22432}" type="presParOf" srcId="{A58B6510-7519-484B-9177-2E6CBF85786E}" destId="{C255C0CC-0B36-42A4-B9E5-126B8911F1A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C0E70C-5DCF-4CF6-9455-FECCCF48D77B}" type="doc">
      <dgm:prSet loTypeId="urn:microsoft.com/office/officeart/2005/8/layout/chevron1" loCatId="process" qsTypeId="urn:microsoft.com/office/officeart/2005/8/quickstyle/simple1" qsCatId="simple" csTypeId="urn:microsoft.com/office/officeart/2005/8/colors/accent1_1" csCatId="accent1" phldr="1"/>
      <dgm:spPr/>
    </dgm:pt>
    <dgm:pt modelId="{56DF0CC8-FE5C-47D5-89FB-1E525BCF9B20}">
      <dgm:prSet phldrT="[Text]"/>
      <dgm:spPr/>
      <dgm:t>
        <a:bodyPr/>
        <a:lstStyle/>
        <a:p>
          <a:pPr>
            <a:buFont typeface="+mj-lt"/>
            <a:buAutoNum type="arabicPeriod"/>
          </a:pPr>
          <a:r>
            <a:rPr lang="en-US" b="0"/>
            <a:t>Find</a:t>
          </a:r>
          <a:endParaRPr lang="en-US"/>
        </a:p>
      </dgm:t>
    </dgm:pt>
    <dgm:pt modelId="{8418571E-5A21-410C-8526-77EA435A8E08}" type="parTrans" cxnId="{D34E82F4-B890-4D68-B69C-E6C3FE8531E0}">
      <dgm:prSet/>
      <dgm:spPr/>
      <dgm:t>
        <a:bodyPr/>
        <a:lstStyle/>
        <a:p>
          <a:endParaRPr lang="en-US"/>
        </a:p>
      </dgm:t>
    </dgm:pt>
    <dgm:pt modelId="{6A96AE6F-D317-48D7-84DD-79DDECDA96BD}" type="sibTrans" cxnId="{D34E82F4-B890-4D68-B69C-E6C3FE8531E0}">
      <dgm:prSet/>
      <dgm:spPr/>
      <dgm:t>
        <a:bodyPr/>
        <a:lstStyle/>
        <a:p>
          <a:endParaRPr lang="en-US"/>
        </a:p>
      </dgm:t>
    </dgm:pt>
    <dgm:pt modelId="{4251119A-5519-47D6-BEA9-DA37DCD9DA60}">
      <dgm:prSet/>
      <dgm:spPr/>
      <dgm:t>
        <a:bodyPr/>
        <a:lstStyle/>
        <a:p>
          <a:r>
            <a:rPr lang="en-US" dirty="0"/>
            <a:t>Connect</a:t>
          </a:r>
        </a:p>
      </dgm:t>
    </dgm:pt>
    <dgm:pt modelId="{89E89498-2258-41FB-84EA-F76D37F92B48}" type="parTrans" cxnId="{557F3432-9B8C-47DC-8E0C-48E1CCDF9F61}">
      <dgm:prSet/>
      <dgm:spPr/>
      <dgm:t>
        <a:bodyPr/>
        <a:lstStyle/>
        <a:p>
          <a:endParaRPr lang="en-US"/>
        </a:p>
      </dgm:t>
    </dgm:pt>
    <dgm:pt modelId="{A2278A4C-1614-48B3-857F-E82389399F91}" type="sibTrans" cxnId="{557F3432-9B8C-47DC-8E0C-48E1CCDF9F61}">
      <dgm:prSet/>
      <dgm:spPr/>
      <dgm:t>
        <a:bodyPr/>
        <a:lstStyle/>
        <a:p>
          <a:endParaRPr lang="en-US"/>
        </a:p>
      </dgm:t>
    </dgm:pt>
    <dgm:pt modelId="{F8261AAA-9035-4AD1-AC8B-0666CE81B7BC}">
      <dgm:prSet/>
      <dgm:spPr/>
      <dgm:t>
        <a:bodyPr/>
        <a:lstStyle/>
        <a:p>
          <a:r>
            <a:rPr lang="en-US" dirty="0"/>
            <a:t>Relate</a:t>
          </a:r>
        </a:p>
      </dgm:t>
    </dgm:pt>
    <dgm:pt modelId="{89975BD8-EAAC-480D-AC5F-4C41AA9CE7A6}" type="parTrans" cxnId="{B918FB73-83A8-4B30-A43A-6F7EA1270947}">
      <dgm:prSet/>
      <dgm:spPr/>
      <dgm:t>
        <a:bodyPr/>
        <a:lstStyle/>
        <a:p>
          <a:endParaRPr lang="en-US"/>
        </a:p>
      </dgm:t>
    </dgm:pt>
    <dgm:pt modelId="{59585964-8FAC-4CA7-9E78-853F4E0E5DAF}" type="sibTrans" cxnId="{B918FB73-83A8-4B30-A43A-6F7EA1270947}">
      <dgm:prSet/>
      <dgm:spPr/>
      <dgm:t>
        <a:bodyPr/>
        <a:lstStyle/>
        <a:p>
          <a:endParaRPr lang="en-US"/>
        </a:p>
      </dgm:t>
    </dgm:pt>
    <dgm:pt modelId="{D2295F4E-4A4F-43E0-B492-F8DFD200A8F6}">
      <dgm:prSet/>
      <dgm:spPr/>
      <dgm:t>
        <a:bodyPr/>
        <a:lstStyle/>
        <a:p>
          <a:r>
            <a:rPr lang="en-US" b="1" dirty="0">
              <a:solidFill>
                <a:schemeClr val="accent1">
                  <a:lumMod val="75000"/>
                </a:schemeClr>
              </a:solidFill>
            </a:rPr>
            <a:t>Follow-Up</a:t>
          </a:r>
        </a:p>
      </dgm:t>
    </dgm:pt>
    <dgm:pt modelId="{CBE76373-F252-4D84-B085-E703368D5DAC}" type="parTrans" cxnId="{7E2866DD-4E33-4EE9-BE1B-8D8B075C14F4}">
      <dgm:prSet/>
      <dgm:spPr/>
      <dgm:t>
        <a:bodyPr/>
        <a:lstStyle/>
        <a:p>
          <a:endParaRPr lang="en-US"/>
        </a:p>
      </dgm:t>
    </dgm:pt>
    <dgm:pt modelId="{214EC67B-935E-4B0D-A9DD-32F1FE1A6F0D}" type="sibTrans" cxnId="{7E2866DD-4E33-4EE9-BE1B-8D8B075C14F4}">
      <dgm:prSet/>
      <dgm:spPr/>
      <dgm:t>
        <a:bodyPr/>
        <a:lstStyle/>
        <a:p>
          <a:endParaRPr lang="en-US"/>
        </a:p>
      </dgm:t>
    </dgm:pt>
    <dgm:pt modelId="{5F01CBE8-318C-4F5D-AD69-66ADCFED296B}" type="pres">
      <dgm:prSet presAssocID="{8DC0E70C-5DCF-4CF6-9455-FECCCF48D77B}" presName="Name0" presStyleCnt="0">
        <dgm:presLayoutVars>
          <dgm:dir/>
          <dgm:animLvl val="lvl"/>
          <dgm:resizeHandles val="exact"/>
        </dgm:presLayoutVars>
      </dgm:prSet>
      <dgm:spPr/>
    </dgm:pt>
    <dgm:pt modelId="{B73D2209-1B64-482C-9781-14B405F7291D}" type="pres">
      <dgm:prSet presAssocID="{56DF0CC8-FE5C-47D5-89FB-1E525BCF9B20}" presName="parTxOnly" presStyleLbl="node1" presStyleIdx="0" presStyleCnt="4">
        <dgm:presLayoutVars>
          <dgm:chMax val="0"/>
          <dgm:chPref val="0"/>
          <dgm:bulletEnabled val="1"/>
        </dgm:presLayoutVars>
      </dgm:prSet>
      <dgm:spPr/>
    </dgm:pt>
    <dgm:pt modelId="{D35EA816-47BA-479B-B14F-C555126E68EE}" type="pres">
      <dgm:prSet presAssocID="{6A96AE6F-D317-48D7-84DD-79DDECDA96BD}" presName="parTxOnlySpace" presStyleCnt="0"/>
      <dgm:spPr/>
    </dgm:pt>
    <dgm:pt modelId="{1D7D8F6D-2D76-4B6B-8CD9-ADFA2356215A}" type="pres">
      <dgm:prSet presAssocID="{4251119A-5519-47D6-BEA9-DA37DCD9DA60}" presName="parTxOnly" presStyleLbl="node1" presStyleIdx="1" presStyleCnt="4">
        <dgm:presLayoutVars>
          <dgm:chMax val="0"/>
          <dgm:chPref val="0"/>
          <dgm:bulletEnabled val="1"/>
        </dgm:presLayoutVars>
      </dgm:prSet>
      <dgm:spPr/>
    </dgm:pt>
    <dgm:pt modelId="{5ED6D341-1914-4948-AE86-5D7FC7FC56DE}" type="pres">
      <dgm:prSet presAssocID="{A2278A4C-1614-48B3-857F-E82389399F91}" presName="parTxOnlySpace" presStyleCnt="0"/>
      <dgm:spPr/>
    </dgm:pt>
    <dgm:pt modelId="{BC6B06A1-654F-49D1-8CF9-2C2D4A41BC06}" type="pres">
      <dgm:prSet presAssocID="{F8261AAA-9035-4AD1-AC8B-0666CE81B7BC}" presName="parTxOnly" presStyleLbl="node1" presStyleIdx="2" presStyleCnt="4">
        <dgm:presLayoutVars>
          <dgm:chMax val="0"/>
          <dgm:chPref val="0"/>
          <dgm:bulletEnabled val="1"/>
        </dgm:presLayoutVars>
      </dgm:prSet>
      <dgm:spPr/>
    </dgm:pt>
    <dgm:pt modelId="{E5E41BE0-20F3-42A0-B474-9D0934A49514}" type="pres">
      <dgm:prSet presAssocID="{59585964-8FAC-4CA7-9E78-853F4E0E5DAF}" presName="parTxOnlySpace" presStyleCnt="0"/>
      <dgm:spPr/>
    </dgm:pt>
    <dgm:pt modelId="{FD75B4D7-060D-4A83-9FB2-7EB774F75DD0}" type="pres">
      <dgm:prSet presAssocID="{D2295F4E-4A4F-43E0-B492-F8DFD200A8F6}" presName="parTxOnly" presStyleLbl="node1" presStyleIdx="3" presStyleCnt="4">
        <dgm:presLayoutVars>
          <dgm:chMax val="0"/>
          <dgm:chPref val="0"/>
          <dgm:bulletEnabled val="1"/>
        </dgm:presLayoutVars>
      </dgm:prSet>
      <dgm:spPr/>
    </dgm:pt>
  </dgm:ptLst>
  <dgm:cxnLst>
    <dgm:cxn modelId="{AD73740C-26C1-49EF-8FA5-7A18AE48094A}" type="presOf" srcId="{4251119A-5519-47D6-BEA9-DA37DCD9DA60}" destId="{1D7D8F6D-2D76-4B6B-8CD9-ADFA2356215A}" srcOrd="0" destOrd="0" presId="urn:microsoft.com/office/officeart/2005/8/layout/chevron1"/>
    <dgm:cxn modelId="{0BBB741A-C4FE-4345-BCED-B23AAC70D13C}" type="presOf" srcId="{8DC0E70C-5DCF-4CF6-9455-FECCCF48D77B}" destId="{5F01CBE8-318C-4F5D-AD69-66ADCFED296B}" srcOrd="0" destOrd="0" presId="urn:microsoft.com/office/officeart/2005/8/layout/chevron1"/>
    <dgm:cxn modelId="{557F3432-9B8C-47DC-8E0C-48E1CCDF9F61}" srcId="{8DC0E70C-5DCF-4CF6-9455-FECCCF48D77B}" destId="{4251119A-5519-47D6-BEA9-DA37DCD9DA60}" srcOrd="1" destOrd="0" parTransId="{89E89498-2258-41FB-84EA-F76D37F92B48}" sibTransId="{A2278A4C-1614-48B3-857F-E82389399F91}"/>
    <dgm:cxn modelId="{B918FB73-83A8-4B30-A43A-6F7EA1270947}" srcId="{8DC0E70C-5DCF-4CF6-9455-FECCCF48D77B}" destId="{F8261AAA-9035-4AD1-AC8B-0666CE81B7BC}" srcOrd="2" destOrd="0" parTransId="{89975BD8-EAAC-480D-AC5F-4C41AA9CE7A6}" sibTransId="{59585964-8FAC-4CA7-9E78-853F4E0E5DAF}"/>
    <dgm:cxn modelId="{78675792-A598-4665-BEB3-09F13C92C8EF}" type="presOf" srcId="{56DF0CC8-FE5C-47D5-89FB-1E525BCF9B20}" destId="{B73D2209-1B64-482C-9781-14B405F7291D}" srcOrd="0" destOrd="0" presId="urn:microsoft.com/office/officeart/2005/8/layout/chevron1"/>
    <dgm:cxn modelId="{F6225EA6-78DD-4551-BB52-42EBB1496D52}" type="presOf" srcId="{F8261AAA-9035-4AD1-AC8B-0666CE81B7BC}" destId="{BC6B06A1-654F-49D1-8CF9-2C2D4A41BC06}" srcOrd="0" destOrd="0" presId="urn:microsoft.com/office/officeart/2005/8/layout/chevron1"/>
    <dgm:cxn modelId="{3D005ED9-D719-4359-BF64-67D2E406D01D}" type="presOf" srcId="{D2295F4E-4A4F-43E0-B492-F8DFD200A8F6}" destId="{FD75B4D7-060D-4A83-9FB2-7EB774F75DD0}" srcOrd="0" destOrd="0" presId="urn:microsoft.com/office/officeart/2005/8/layout/chevron1"/>
    <dgm:cxn modelId="{7E2866DD-4E33-4EE9-BE1B-8D8B075C14F4}" srcId="{8DC0E70C-5DCF-4CF6-9455-FECCCF48D77B}" destId="{D2295F4E-4A4F-43E0-B492-F8DFD200A8F6}" srcOrd="3" destOrd="0" parTransId="{CBE76373-F252-4D84-B085-E703368D5DAC}" sibTransId="{214EC67B-935E-4B0D-A9DD-32F1FE1A6F0D}"/>
    <dgm:cxn modelId="{D34E82F4-B890-4D68-B69C-E6C3FE8531E0}" srcId="{8DC0E70C-5DCF-4CF6-9455-FECCCF48D77B}" destId="{56DF0CC8-FE5C-47D5-89FB-1E525BCF9B20}" srcOrd="0" destOrd="0" parTransId="{8418571E-5A21-410C-8526-77EA435A8E08}" sibTransId="{6A96AE6F-D317-48D7-84DD-79DDECDA96BD}"/>
    <dgm:cxn modelId="{17C72BB0-1BBD-494E-9973-3067F64BC661}" type="presParOf" srcId="{5F01CBE8-318C-4F5D-AD69-66ADCFED296B}" destId="{B73D2209-1B64-482C-9781-14B405F7291D}" srcOrd="0" destOrd="0" presId="urn:microsoft.com/office/officeart/2005/8/layout/chevron1"/>
    <dgm:cxn modelId="{42646FFA-7E50-45DE-98D3-2D240FBF4133}" type="presParOf" srcId="{5F01CBE8-318C-4F5D-AD69-66ADCFED296B}" destId="{D35EA816-47BA-479B-B14F-C555126E68EE}" srcOrd="1" destOrd="0" presId="urn:microsoft.com/office/officeart/2005/8/layout/chevron1"/>
    <dgm:cxn modelId="{C6B44B06-C453-4085-850D-1D2B9CE8BBC7}" type="presParOf" srcId="{5F01CBE8-318C-4F5D-AD69-66ADCFED296B}" destId="{1D7D8F6D-2D76-4B6B-8CD9-ADFA2356215A}" srcOrd="2" destOrd="0" presId="urn:microsoft.com/office/officeart/2005/8/layout/chevron1"/>
    <dgm:cxn modelId="{9E0F3C2F-1F96-428B-9231-A460575E64B2}" type="presParOf" srcId="{5F01CBE8-318C-4F5D-AD69-66ADCFED296B}" destId="{5ED6D341-1914-4948-AE86-5D7FC7FC56DE}" srcOrd="3" destOrd="0" presId="urn:microsoft.com/office/officeart/2005/8/layout/chevron1"/>
    <dgm:cxn modelId="{7EBB8F1E-C268-45FD-849E-74C3A776A3CC}" type="presParOf" srcId="{5F01CBE8-318C-4F5D-AD69-66ADCFED296B}" destId="{BC6B06A1-654F-49D1-8CF9-2C2D4A41BC06}" srcOrd="4" destOrd="0" presId="urn:microsoft.com/office/officeart/2005/8/layout/chevron1"/>
    <dgm:cxn modelId="{3E45B658-39C6-4532-8EED-0158F637CD92}" type="presParOf" srcId="{5F01CBE8-318C-4F5D-AD69-66ADCFED296B}" destId="{E5E41BE0-20F3-42A0-B474-9D0934A49514}" srcOrd="5" destOrd="0" presId="urn:microsoft.com/office/officeart/2005/8/layout/chevron1"/>
    <dgm:cxn modelId="{B07AF67D-8D37-445F-8C64-31E7D4B0E19E}" type="presParOf" srcId="{5F01CBE8-318C-4F5D-AD69-66ADCFED296B}" destId="{FD75B4D7-060D-4A83-9FB2-7EB774F75DD0}"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Learn something useful</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FOCUS YOUR JOB SEARCH</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GET RESULTS FASTER</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9D103-0F21-446C-B5B3-9F810818B96C}" type="doc">
      <dgm:prSet loTypeId="urn:microsoft.com/office/officeart/2005/8/layout/pyramid1" loCatId="pyramid" qsTypeId="urn:microsoft.com/office/officeart/2005/8/quickstyle/simple1" qsCatId="simple" csTypeId="urn:microsoft.com/office/officeart/2005/8/colors/accent1_2" csCatId="accent1" phldr="1"/>
      <dgm:spPr/>
    </dgm:pt>
    <dgm:pt modelId="{193C8E5F-8128-4A09-AA1C-B8FB0B1C58E6}">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800" b="0" dirty="0"/>
            <a:t>             Job</a:t>
          </a:r>
        </a:p>
      </dgm:t>
    </dgm:pt>
    <dgm:pt modelId="{9A6B3919-8900-4ACC-BD79-42AD9150A34C}" type="parTrans" cxnId="{0922E282-9AE1-4362-BF83-00EDB700671C}">
      <dgm:prSet/>
      <dgm:spPr/>
      <dgm:t>
        <a:bodyPr/>
        <a:lstStyle/>
        <a:p>
          <a:endParaRPr lang="en-US"/>
        </a:p>
      </dgm:t>
    </dgm:pt>
    <dgm:pt modelId="{DD09FF60-B6FE-449C-85BD-32C1AF9C1D02}" type="sibTrans" cxnId="{0922E282-9AE1-4362-BF83-00EDB700671C}">
      <dgm:prSet/>
      <dgm:spPr/>
      <dgm:t>
        <a:bodyPr/>
        <a:lstStyle/>
        <a:p>
          <a:endParaRPr lang="en-US"/>
        </a:p>
      </dgm:t>
    </dgm:pt>
    <dgm:pt modelId="{45E8A2C8-9D48-47E7-B9AB-0513A01AC5C4}">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800" dirty="0"/>
            <a:t>Interview</a:t>
          </a:r>
        </a:p>
      </dgm:t>
    </dgm:pt>
    <dgm:pt modelId="{A872EE9B-7A63-453E-9A21-849C49E5B1AA}" type="parTrans" cxnId="{9212E359-70AD-405B-A17B-131A4EB97C96}">
      <dgm:prSet/>
      <dgm:spPr/>
      <dgm:t>
        <a:bodyPr/>
        <a:lstStyle/>
        <a:p>
          <a:endParaRPr lang="en-US"/>
        </a:p>
      </dgm:t>
    </dgm:pt>
    <dgm:pt modelId="{7C9D51FB-C394-4BF3-BB0B-FCB61091722B}" type="sibTrans" cxnId="{9212E359-70AD-405B-A17B-131A4EB97C96}">
      <dgm:prSet/>
      <dgm:spPr/>
      <dgm:t>
        <a:bodyPr/>
        <a:lstStyle/>
        <a:p>
          <a:endParaRPr lang="en-US"/>
        </a:p>
      </dgm:t>
    </dgm:pt>
    <dgm:pt modelId="{0D4C2BF3-3DB2-4E8B-B67A-75DFE8EC340F}">
      <dgm:prSet phldrT="[Text]" custT="1"/>
      <dgm:spPr/>
      <dgm:t>
        <a:bodyPr/>
        <a:lstStyle/>
        <a:p>
          <a:r>
            <a:rPr lang="en-US" sz="2800" dirty="0"/>
            <a:t>Value &amp; Marketing</a:t>
          </a:r>
        </a:p>
      </dgm:t>
    </dgm:pt>
    <dgm:pt modelId="{B1982D02-0481-44CE-98D4-5AD9AA101579}" type="parTrans" cxnId="{F51052F6-72C4-4B34-86C4-6B30A8C98710}">
      <dgm:prSet/>
      <dgm:spPr/>
      <dgm:t>
        <a:bodyPr/>
        <a:lstStyle/>
        <a:p>
          <a:endParaRPr lang="en-US"/>
        </a:p>
      </dgm:t>
    </dgm:pt>
    <dgm:pt modelId="{38586A03-99E3-4702-9776-6C7D3673FD8E}" type="sibTrans" cxnId="{F51052F6-72C4-4B34-86C4-6B30A8C98710}">
      <dgm:prSet/>
      <dgm:spPr/>
      <dgm:t>
        <a:bodyPr/>
        <a:lstStyle/>
        <a:p>
          <a:endParaRPr lang="en-US"/>
        </a:p>
      </dgm:t>
    </dgm:pt>
    <dgm:pt modelId="{0AC0ADB9-5E5F-445A-B83B-22D77201FEF0}">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800" dirty="0"/>
            <a:t>Networking &amp; Discovery</a:t>
          </a:r>
        </a:p>
      </dgm:t>
    </dgm:pt>
    <dgm:pt modelId="{0E9C078D-AEBF-4C95-842A-F0C63C2C892A}" type="parTrans" cxnId="{67641B44-3C6E-4D19-BB07-17E0E63820D8}">
      <dgm:prSet/>
      <dgm:spPr/>
      <dgm:t>
        <a:bodyPr/>
        <a:lstStyle/>
        <a:p>
          <a:endParaRPr lang="en-US"/>
        </a:p>
      </dgm:t>
    </dgm:pt>
    <dgm:pt modelId="{CC38D53C-C907-4748-8F88-BA4DDD9F353F}" type="sibTrans" cxnId="{67641B44-3C6E-4D19-BB07-17E0E63820D8}">
      <dgm:prSet/>
      <dgm:spPr/>
      <dgm:t>
        <a:bodyPr/>
        <a:lstStyle/>
        <a:p>
          <a:endParaRPr lang="en-US"/>
        </a:p>
      </dgm:t>
    </dgm:pt>
    <dgm:pt modelId="{666D264B-8794-4A25-9260-C0E9943BC201}" type="pres">
      <dgm:prSet presAssocID="{27E9D103-0F21-446C-B5B3-9F810818B96C}" presName="Name0" presStyleCnt="0">
        <dgm:presLayoutVars>
          <dgm:dir/>
          <dgm:animLvl val="lvl"/>
          <dgm:resizeHandles val="exact"/>
        </dgm:presLayoutVars>
      </dgm:prSet>
      <dgm:spPr/>
    </dgm:pt>
    <dgm:pt modelId="{01B8633E-47AE-4DC6-B16C-99C05FC3023D}" type="pres">
      <dgm:prSet presAssocID="{193C8E5F-8128-4A09-AA1C-B8FB0B1C58E6}" presName="Name8" presStyleCnt="0"/>
      <dgm:spPr/>
    </dgm:pt>
    <dgm:pt modelId="{47641B4F-E1F8-47BD-AC10-A195992FAFD3}" type="pres">
      <dgm:prSet presAssocID="{193C8E5F-8128-4A09-AA1C-B8FB0B1C58E6}" presName="level" presStyleLbl="node1" presStyleIdx="0" presStyleCnt="4">
        <dgm:presLayoutVars>
          <dgm:chMax val="1"/>
          <dgm:bulletEnabled val="1"/>
        </dgm:presLayoutVars>
      </dgm:prSet>
      <dgm:spPr/>
    </dgm:pt>
    <dgm:pt modelId="{4375BF10-3A31-4CE3-9E53-0BE1163D1E9D}" type="pres">
      <dgm:prSet presAssocID="{193C8E5F-8128-4A09-AA1C-B8FB0B1C58E6}" presName="levelTx" presStyleLbl="revTx" presStyleIdx="0" presStyleCnt="0">
        <dgm:presLayoutVars>
          <dgm:chMax val="1"/>
          <dgm:bulletEnabled val="1"/>
        </dgm:presLayoutVars>
      </dgm:prSet>
      <dgm:spPr/>
    </dgm:pt>
    <dgm:pt modelId="{20026F27-B975-4A50-9DA8-168630A248AC}" type="pres">
      <dgm:prSet presAssocID="{45E8A2C8-9D48-47E7-B9AB-0513A01AC5C4}" presName="Name8" presStyleCnt="0"/>
      <dgm:spPr/>
    </dgm:pt>
    <dgm:pt modelId="{7C6D0C9E-CAF6-4A0C-A775-EF2B4E326EA8}" type="pres">
      <dgm:prSet presAssocID="{45E8A2C8-9D48-47E7-B9AB-0513A01AC5C4}" presName="level" presStyleLbl="node1" presStyleIdx="1" presStyleCnt="4">
        <dgm:presLayoutVars>
          <dgm:chMax val="1"/>
          <dgm:bulletEnabled val="1"/>
        </dgm:presLayoutVars>
      </dgm:prSet>
      <dgm:spPr/>
    </dgm:pt>
    <dgm:pt modelId="{7F7FA5B8-2550-472F-A1A8-CBE2EDE803F0}" type="pres">
      <dgm:prSet presAssocID="{45E8A2C8-9D48-47E7-B9AB-0513A01AC5C4}" presName="levelTx" presStyleLbl="revTx" presStyleIdx="0" presStyleCnt="0">
        <dgm:presLayoutVars>
          <dgm:chMax val="1"/>
          <dgm:bulletEnabled val="1"/>
        </dgm:presLayoutVars>
      </dgm:prSet>
      <dgm:spPr/>
    </dgm:pt>
    <dgm:pt modelId="{E240DDD4-1E26-4E2A-949C-CDD1E51D7E43}" type="pres">
      <dgm:prSet presAssocID="{0D4C2BF3-3DB2-4E8B-B67A-75DFE8EC340F}" presName="Name8" presStyleCnt="0"/>
      <dgm:spPr/>
    </dgm:pt>
    <dgm:pt modelId="{273650C3-3EE1-49A1-A620-D2C4CE2EB765}" type="pres">
      <dgm:prSet presAssocID="{0D4C2BF3-3DB2-4E8B-B67A-75DFE8EC340F}" presName="level" presStyleLbl="node1" presStyleIdx="2" presStyleCnt="4">
        <dgm:presLayoutVars>
          <dgm:chMax val="1"/>
          <dgm:bulletEnabled val="1"/>
        </dgm:presLayoutVars>
      </dgm:prSet>
      <dgm:spPr/>
    </dgm:pt>
    <dgm:pt modelId="{A7056EA9-36ED-40E2-8B9D-57BB40827BA9}" type="pres">
      <dgm:prSet presAssocID="{0D4C2BF3-3DB2-4E8B-B67A-75DFE8EC340F}" presName="levelTx" presStyleLbl="revTx" presStyleIdx="0" presStyleCnt="0">
        <dgm:presLayoutVars>
          <dgm:chMax val="1"/>
          <dgm:bulletEnabled val="1"/>
        </dgm:presLayoutVars>
      </dgm:prSet>
      <dgm:spPr/>
    </dgm:pt>
    <dgm:pt modelId="{0B3CB4D7-E81D-478F-89E9-6FEADC4972A9}" type="pres">
      <dgm:prSet presAssocID="{0AC0ADB9-5E5F-445A-B83B-22D77201FEF0}" presName="Name8" presStyleCnt="0"/>
      <dgm:spPr/>
    </dgm:pt>
    <dgm:pt modelId="{BBE3C7D9-47D2-4AAC-BD19-7B78202004CB}" type="pres">
      <dgm:prSet presAssocID="{0AC0ADB9-5E5F-445A-B83B-22D77201FEF0}" presName="level" presStyleLbl="node1" presStyleIdx="3" presStyleCnt="4">
        <dgm:presLayoutVars>
          <dgm:chMax val="1"/>
          <dgm:bulletEnabled val="1"/>
        </dgm:presLayoutVars>
      </dgm:prSet>
      <dgm:spPr/>
    </dgm:pt>
    <dgm:pt modelId="{33DF6B54-160C-4AEC-BE23-AC1A4740D708}" type="pres">
      <dgm:prSet presAssocID="{0AC0ADB9-5E5F-445A-B83B-22D77201FEF0}" presName="levelTx" presStyleLbl="revTx" presStyleIdx="0" presStyleCnt="0">
        <dgm:presLayoutVars>
          <dgm:chMax val="1"/>
          <dgm:bulletEnabled val="1"/>
        </dgm:presLayoutVars>
      </dgm:prSet>
      <dgm:spPr/>
    </dgm:pt>
  </dgm:ptLst>
  <dgm:cxnLst>
    <dgm:cxn modelId="{3B895411-CCAD-456E-A108-460A3B689D35}" type="presOf" srcId="{193C8E5F-8128-4A09-AA1C-B8FB0B1C58E6}" destId="{4375BF10-3A31-4CE3-9E53-0BE1163D1E9D}" srcOrd="1" destOrd="0" presId="urn:microsoft.com/office/officeart/2005/8/layout/pyramid1"/>
    <dgm:cxn modelId="{45F70619-271F-4C4B-9C9B-B28C56F878E2}" type="presOf" srcId="{45E8A2C8-9D48-47E7-B9AB-0513A01AC5C4}" destId="{7F7FA5B8-2550-472F-A1A8-CBE2EDE803F0}" srcOrd="1" destOrd="0" presId="urn:microsoft.com/office/officeart/2005/8/layout/pyramid1"/>
    <dgm:cxn modelId="{2D06735C-5948-466E-B5BC-8514071DFF81}" type="presOf" srcId="{45E8A2C8-9D48-47E7-B9AB-0513A01AC5C4}" destId="{7C6D0C9E-CAF6-4A0C-A775-EF2B4E326EA8}" srcOrd="0" destOrd="0" presId="urn:microsoft.com/office/officeart/2005/8/layout/pyramid1"/>
    <dgm:cxn modelId="{67641B44-3C6E-4D19-BB07-17E0E63820D8}" srcId="{27E9D103-0F21-446C-B5B3-9F810818B96C}" destId="{0AC0ADB9-5E5F-445A-B83B-22D77201FEF0}" srcOrd="3" destOrd="0" parTransId="{0E9C078D-AEBF-4C95-842A-F0C63C2C892A}" sibTransId="{CC38D53C-C907-4748-8F88-BA4DDD9F353F}"/>
    <dgm:cxn modelId="{BAD5BA44-F1E3-42B0-89D3-13E2EAABF726}" type="presOf" srcId="{193C8E5F-8128-4A09-AA1C-B8FB0B1C58E6}" destId="{47641B4F-E1F8-47BD-AC10-A195992FAFD3}" srcOrd="0" destOrd="0" presId="urn:microsoft.com/office/officeart/2005/8/layout/pyramid1"/>
    <dgm:cxn modelId="{6C3E4879-485A-4870-B19E-B47DEC1DE4DC}" type="presOf" srcId="{0AC0ADB9-5E5F-445A-B83B-22D77201FEF0}" destId="{BBE3C7D9-47D2-4AAC-BD19-7B78202004CB}" srcOrd="0" destOrd="0" presId="urn:microsoft.com/office/officeart/2005/8/layout/pyramid1"/>
    <dgm:cxn modelId="{9212E359-70AD-405B-A17B-131A4EB97C96}" srcId="{27E9D103-0F21-446C-B5B3-9F810818B96C}" destId="{45E8A2C8-9D48-47E7-B9AB-0513A01AC5C4}" srcOrd="1" destOrd="0" parTransId="{A872EE9B-7A63-453E-9A21-849C49E5B1AA}" sibTransId="{7C9D51FB-C394-4BF3-BB0B-FCB61091722B}"/>
    <dgm:cxn modelId="{0922E282-9AE1-4362-BF83-00EDB700671C}" srcId="{27E9D103-0F21-446C-B5B3-9F810818B96C}" destId="{193C8E5F-8128-4A09-AA1C-B8FB0B1C58E6}" srcOrd="0" destOrd="0" parTransId="{9A6B3919-8900-4ACC-BD79-42AD9150A34C}" sibTransId="{DD09FF60-B6FE-449C-85BD-32C1AF9C1D02}"/>
    <dgm:cxn modelId="{320B6898-DC28-4C89-93BA-9B5B0C183F01}" type="presOf" srcId="{27E9D103-0F21-446C-B5B3-9F810818B96C}" destId="{666D264B-8794-4A25-9260-C0E9943BC201}" srcOrd="0" destOrd="0" presId="urn:microsoft.com/office/officeart/2005/8/layout/pyramid1"/>
    <dgm:cxn modelId="{3DBFF79F-D5BB-4B78-9133-92511B081FC6}" type="presOf" srcId="{0AC0ADB9-5E5F-445A-B83B-22D77201FEF0}" destId="{33DF6B54-160C-4AEC-BE23-AC1A4740D708}" srcOrd="1" destOrd="0" presId="urn:microsoft.com/office/officeart/2005/8/layout/pyramid1"/>
    <dgm:cxn modelId="{38DC40EF-569A-4CE1-9559-230F15B9A25A}" type="presOf" srcId="{0D4C2BF3-3DB2-4E8B-B67A-75DFE8EC340F}" destId="{273650C3-3EE1-49A1-A620-D2C4CE2EB765}" srcOrd="0" destOrd="0" presId="urn:microsoft.com/office/officeart/2005/8/layout/pyramid1"/>
    <dgm:cxn modelId="{C74B3DF4-274E-4EB1-A5A6-1C67BF95C45C}" type="presOf" srcId="{0D4C2BF3-3DB2-4E8B-B67A-75DFE8EC340F}" destId="{A7056EA9-36ED-40E2-8B9D-57BB40827BA9}" srcOrd="1" destOrd="0" presId="urn:microsoft.com/office/officeart/2005/8/layout/pyramid1"/>
    <dgm:cxn modelId="{F51052F6-72C4-4B34-86C4-6B30A8C98710}" srcId="{27E9D103-0F21-446C-B5B3-9F810818B96C}" destId="{0D4C2BF3-3DB2-4E8B-B67A-75DFE8EC340F}" srcOrd="2" destOrd="0" parTransId="{B1982D02-0481-44CE-98D4-5AD9AA101579}" sibTransId="{38586A03-99E3-4702-9776-6C7D3673FD8E}"/>
    <dgm:cxn modelId="{9CCA8CEB-434A-409F-A0BC-D6DAE502B647}" type="presParOf" srcId="{666D264B-8794-4A25-9260-C0E9943BC201}" destId="{01B8633E-47AE-4DC6-B16C-99C05FC3023D}" srcOrd="0" destOrd="0" presId="urn:microsoft.com/office/officeart/2005/8/layout/pyramid1"/>
    <dgm:cxn modelId="{4C1C8FBA-E88F-4A81-98B2-4C6DD2EA4302}" type="presParOf" srcId="{01B8633E-47AE-4DC6-B16C-99C05FC3023D}" destId="{47641B4F-E1F8-47BD-AC10-A195992FAFD3}" srcOrd="0" destOrd="0" presId="urn:microsoft.com/office/officeart/2005/8/layout/pyramid1"/>
    <dgm:cxn modelId="{16460E06-C708-44FE-AD75-C6D373CF158E}" type="presParOf" srcId="{01B8633E-47AE-4DC6-B16C-99C05FC3023D}" destId="{4375BF10-3A31-4CE3-9E53-0BE1163D1E9D}" srcOrd="1" destOrd="0" presId="urn:microsoft.com/office/officeart/2005/8/layout/pyramid1"/>
    <dgm:cxn modelId="{8EA56C51-6962-4473-AD1C-E509A42585FC}" type="presParOf" srcId="{666D264B-8794-4A25-9260-C0E9943BC201}" destId="{20026F27-B975-4A50-9DA8-168630A248AC}" srcOrd="1" destOrd="0" presId="urn:microsoft.com/office/officeart/2005/8/layout/pyramid1"/>
    <dgm:cxn modelId="{57E50EA5-37E9-4554-A728-B8602F1B3DAE}" type="presParOf" srcId="{20026F27-B975-4A50-9DA8-168630A248AC}" destId="{7C6D0C9E-CAF6-4A0C-A775-EF2B4E326EA8}" srcOrd="0" destOrd="0" presId="urn:microsoft.com/office/officeart/2005/8/layout/pyramid1"/>
    <dgm:cxn modelId="{DF396033-8C34-40FE-B2DB-AE2CFA962D10}" type="presParOf" srcId="{20026F27-B975-4A50-9DA8-168630A248AC}" destId="{7F7FA5B8-2550-472F-A1A8-CBE2EDE803F0}" srcOrd="1" destOrd="0" presId="urn:microsoft.com/office/officeart/2005/8/layout/pyramid1"/>
    <dgm:cxn modelId="{D21DBB6C-F3F3-4F2F-9B54-F2AA95915092}" type="presParOf" srcId="{666D264B-8794-4A25-9260-C0E9943BC201}" destId="{E240DDD4-1E26-4E2A-949C-CDD1E51D7E43}" srcOrd="2" destOrd="0" presId="urn:microsoft.com/office/officeart/2005/8/layout/pyramid1"/>
    <dgm:cxn modelId="{5118842D-7789-4C58-9AB5-DA4BF158F99F}" type="presParOf" srcId="{E240DDD4-1E26-4E2A-949C-CDD1E51D7E43}" destId="{273650C3-3EE1-49A1-A620-D2C4CE2EB765}" srcOrd="0" destOrd="0" presId="urn:microsoft.com/office/officeart/2005/8/layout/pyramid1"/>
    <dgm:cxn modelId="{0533486A-2DEC-4B95-8327-76870126F71D}" type="presParOf" srcId="{E240DDD4-1E26-4E2A-949C-CDD1E51D7E43}" destId="{A7056EA9-36ED-40E2-8B9D-57BB40827BA9}" srcOrd="1" destOrd="0" presId="urn:microsoft.com/office/officeart/2005/8/layout/pyramid1"/>
    <dgm:cxn modelId="{8AA59CF7-248B-4C56-89F7-FEE90BE8F1D7}" type="presParOf" srcId="{666D264B-8794-4A25-9260-C0E9943BC201}" destId="{0B3CB4D7-E81D-478F-89E9-6FEADC4972A9}" srcOrd="3" destOrd="0" presId="urn:microsoft.com/office/officeart/2005/8/layout/pyramid1"/>
    <dgm:cxn modelId="{35985777-B475-4775-AA25-D89AB87505AA}" type="presParOf" srcId="{0B3CB4D7-E81D-478F-89E9-6FEADC4972A9}" destId="{BBE3C7D9-47D2-4AAC-BD19-7B78202004CB}" srcOrd="0" destOrd="0" presId="urn:microsoft.com/office/officeart/2005/8/layout/pyramid1"/>
    <dgm:cxn modelId="{35F0E93F-1BBF-49CC-B67B-EDDC17EBCDED}" type="presParOf" srcId="{0B3CB4D7-E81D-478F-89E9-6FEADC4972A9}" destId="{33DF6B54-160C-4AEC-BE23-AC1A4740D70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9D103-0F21-446C-B5B3-9F810818B96C}" type="doc">
      <dgm:prSet loTypeId="urn:microsoft.com/office/officeart/2005/8/layout/pyramid1" loCatId="pyramid" qsTypeId="urn:microsoft.com/office/officeart/2005/8/quickstyle/simple1" qsCatId="simple" csTypeId="urn:microsoft.com/office/officeart/2005/8/colors/accent1_2" csCatId="accent1" phldr="1"/>
      <dgm:spPr/>
    </dgm:pt>
    <dgm:pt modelId="{45E8A2C8-9D48-47E7-B9AB-0513A01AC5C4}">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800" dirty="0"/>
            <a:t>Interview</a:t>
          </a:r>
        </a:p>
      </dgm:t>
    </dgm:pt>
    <dgm:pt modelId="{A872EE9B-7A63-453E-9A21-849C49E5B1AA}" type="parTrans" cxnId="{9212E359-70AD-405B-A17B-131A4EB97C96}">
      <dgm:prSet/>
      <dgm:spPr/>
      <dgm:t>
        <a:bodyPr/>
        <a:lstStyle/>
        <a:p>
          <a:endParaRPr lang="en-US"/>
        </a:p>
      </dgm:t>
    </dgm:pt>
    <dgm:pt modelId="{7C9D51FB-C394-4BF3-BB0B-FCB61091722B}" type="sibTrans" cxnId="{9212E359-70AD-405B-A17B-131A4EB97C96}">
      <dgm:prSet/>
      <dgm:spPr/>
      <dgm:t>
        <a:bodyPr/>
        <a:lstStyle/>
        <a:p>
          <a:endParaRPr lang="en-US"/>
        </a:p>
      </dgm:t>
    </dgm:pt>
    <dgm:pt modelId="{0D4C2BF3-3DB2-4E8B-B67A-75DFE8EC340F}">
      <dgm:prSet phldrT="[Text]" custT="1"/>
      <dgm:spPr/>
      <dgm:t>
        <a:bodyPr/>
        <a:lstStyle/>
        <a:p>
          <a:r>
            <a:rPr lang="en-US" sz="2800" dirty="0"/>
            <a:t>Value &amp; Marketing</a:t>
          </a:r>
        </a:p>
      </dgm:t>
    </dgm:pt>
    <dgm:pt modelId="{B1982D02-0481-44CE-98D4-5AD9AA101579}" type="parTrans" cxnId="{F51052F6-72C4-4B34-86C4-6B30A8C98710}">
      <dgm:prSet/>
      <dgm:spPr/>
      <dgm:t>
        <a:bodyPr/>
        <a:lstStyle/>
        <a:p>
          <a:endParaRPr lang="en-US"/>
        </a:p>
      </dgm:t>
    </dgm:pt>
    <dgm:pt modelId="{38586A03-99E3-4702-9776-6C7D3673FD8E}" type="sibTrans" cxnId="{F51052F6-72C4-4B34-86C4-6B30A8C98710}">
      <dgm:prSet/>
      <dgm:spPr/>
      <dgm:t>
        <a:bodyPr/>
        <a:lstStyle/>
        <a:p>
          <a:endParaRPr lang="en-US"/>
        </a:p>
      </dgm:t>
    </dgm:pt>
    <dgm:pt modelId="{0AC0ADB9-5E5F-445A-B83B-22D77201FEF0}">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800" dirty="0"/>
            <a:t>Networking &amp; Discovery</a:t>
          </a:r>
        </a:p>
      </dgm:t>
    </dgm:pt>
    <dgm:pt modelId="{0E9C078D-AEBF-4C95-842A-F0C63C2C892A}" type="parTrans" cxnId="{67641B44-3C6E-4D19-BB07-17E0E63820D8}">
      <dgm:prSet/>
      <dgm:spPr/>
      <dgm:t>
        <a:bodyPr/>
        <a:lstStyle/>
        <a:p>
          <a:endParaRPr lang="en-US"/>
        </a:p>
      </dgm:t>
    </dgm:pt>
    <dgm:pt modelId="{CC38D53C-C907-4748-8F88-BA4DDD9F353F}" type="sibTrans" cxnId="{67641B44-3C6E-4D19-BB07-17E0E63820D8}">
      <dgm:prSet/>
      <dgm:spPr/>
      <dgm:t>
        <a:bodyPr/>
        <a:lstStyle/>
        <a:p>
          <a:endParaRPr lang="en-US"/>
        </a:p>
      </dgm:t>
    </dgm:pt>
    <dgm:pt modelId="{193C8E5F-8128-4A09-AA1C-B8FB0B1C58E6}">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800" b="0" dirty="0"/>
            <a:t>             Job</a:t>
          </a:r>
        </a:p>
      </dgm:t>
    </dgm:pt>
    <dgm:pt modelId="{DD09FF60-B6FE-449C-85BD-32C1AF9C1D02}" type="sibTrans" cxnId="{0922E282-9AE1-4362-BF83-00EDB700671C}">
      <dgm:prSet/>
      <dgm:spPr/>
      <dgm:t>
        <a:bodyPr/>
        <a:lstStyle/>
        <a:p>
          <a:endParaRPr lang="en-US"/>
        </a:p>
      </dgm:t>
    </dgm:pt>
    <dgm:pt modelId="{9A6B3919-8900-4ACC-BD79-42AD9150A34C}" type="parTrans" cxnId="{0922E282-9AE1-4362-BF83-00EDB700671C}">
      <dgm:prSet/>
      <dgm:spPr/>
      <dgm:t>
        <a:bodyPr/>
        <a:lstStyle/>
        <a:p>
          <a:endParaRPr lang="en-US"/>
        </a:p>
      </dgm:t>
    </dgm:pt>
    <dgm:pt modelId="{666D264B-8794-4A25-9260-C0E9943BC201}" type="pres">
      <dgm:prSet presAssocID="{27E9D103-0F21-446C-B5B3-9F810818B96C}" presName="Name0" presStyleCnt="0">
        <dgm:presLayoutVars>
          <dgm:dir/>
          <dgm:animLvl val="lvl"/>
          <dgm:resizeHandles val="exact"/>
        </dgm:presLayoutVars>
      </dgm:prSet>
      <dgm:spPr/>
    </dgm:pt>
    <dgm:pt modelId="{01B8633E-47AE-4DC6-B16C-99C05FC3023D}" type="pres">
      <dgm:prSet presAssocID="{193C8E5F-8128-4A09-AA1C-B8FB0B1C58E6}" presName="Name8" presStyleCnt="0"/>
      <dgm:spPr/>
    </dgm:pt>
    <dgm:pt modelId="{47641B4F-E1F8-47BD-AC10-A195992FAFD3}" type="pres">
      <dgm:prSet presAssocID="{193C8E5F-8128-4A09-AA1C-B8FB0B1C58E6}" presName="level" presStyleLbl="node1" presStyleIdx="0" presStyleCnt="4">
        <dgm:presLayoutVars>
          <dgm:chMax val="1"/>
          <dgm:bulletEnabled val="1"/>
        </dgm:presLayoutVars>
      </dgm:prSet>
      <dgm:spPr/>
    </dgm:pt>
    <dgm:pt modelId="{4375BF10-3A31-4CE3-9E53-0BE1163D1E9D}" type="pres">
      <dgm:prSet presAssocID="{193C8E5F-8128-4A09-AA1C-B8FB0B1C58E6}" presName="levelTx" presStyleLbl="revTx" presStyleIdx="0" presStyleCnt="0">
        <dgm:presLayoutVars>
          <dgm:chMax val="1"/>
          <dgm:bulletEnabled val="1"/>
        </dgm:presLayoutVars>
      </dgm:prSet>
      <dgm:spPr/>
    </dgm:pt>
    <dgm:pt modelId="{20026F27-B975-4A50-9DA8-168630A248AC}" type="pres">
      <dgm:prSet presAssocID="{45E8A2C8-9D48-47E7-B9AB-0513A01AC5C4}" presName="Name8" presStyleCnt="0"/>
      <dgm:spPr/>
    </dgm:pt>
    <dgm:pt modelId="{7C6D0C9E-CAF6-4A0C-A775-EF2B4E326EA8}" type="pres">
      <dgm:prSet presAssocID="{45E8A2C8-9D48-47E7-B9AB-0513A01AC5C4}" presName="level" presStyleLbl="node1" presStyleIdx="1" presStyleCnt="4">
        <dgm:presLayoutVars>
          <dgm:chMax val="1"/>
          <dgm:bulletEnabled val="1"/>
        </dgm:presLayoutVars>
      </dgm:prSet>
      <dgm:spPr/>
    </dgm:pt>
    <dgm:pt modelId="{7F7FA5B8-2550-472F-A1A8-CBE2EDE803F0}" type="pres">
      <dgm:prSet presAssocID="{45E8A2C8-9D48-47E7-B9AB-0513A01AC5C4}" presName="levelTx" presStyleLbl="revTx" presStyleIdx="0" presStyleCnt="0">
        <dgm:presLayoutVars>
          <dgm:chMax val="1"/>
          <dgm:bulletEnabled val="1"/>
        </dgm:presLayoutVars>
      </dgm:prSet>
      <dgm:spPr/>
    </dgm:pt>
    <dgm:pt modelId="{E240DDD4-1E26-4E2A-949C-CDD1E51D7E43}" type="pres">
      <dgm:prSet presAssocID="{0D4C2BF3-3DB2-4E8B-B67A-75DFE8EC340F}" presName="Name8" presStyleCnt="0"/>
      <dgm:spPr/>
    </dgm:pt>
    <dgm:pt modelId="{273650C3-3EE1-49A1-A620-D2C4CE2EB765}" type="pres">
      <dgm:prSet presAssocID="{0D4C2BF3-3DB2-4E8B-B67A-75DFE8EC340F}" presName="level" presStyleLbl="node1" presStyleIdx="2" presStyleCnt="4">
        <dgm:presLayoutVars>
          <dgm:chMax val="1"/>
          <dgm:bulletEnabled val="1"/>
        </dgm:presLayoutVars>
      </dgm:prSet>
      <dgm:spPr/>
    </dgm:pt>
    <dgm:pt modelId="{A7056EA9-36ED-40E2-8B9D-57BB40827BA9}" type="pres">
      <dgm:prSet presAssocID="{0D4C2BF3-3DB2-4E8B-B67A-75DFE8EC340F}" presName="levelTx" presStyleLbl="revTx" presStyleIdx="0" presStyleCnt="0">
        <dgm:presLayoutVars>
          <dgm:chMax val="1"/>
          <dgm:bulletEnabled val="1"/>
        </dgm:presLayoutVars>
      </dgm:prSet>
      <dgm:spPr/>
    </dgm:pt>
    <dgm:pt modelId="{0B3CB4D7-E81D-478F-89E9-6FEADC4972A9}" type="pres">
      <dgm:prSet presAssocID="{0AC0ADB9-5E5F-445A-B83B-22D77201FEF0}" presName="Name8" presStyleCnt="0"/>
      <dgm:spPr/>
    </dgm:pt>
    <dgm:pt modelId="{BBE3C7D9-47D2-4AAC-BD19-7B78202004CB}" type="pres">
      <dgm:prSet presAssocID="{0AC0ADB9-5E5F-445A-B83B-22D77201FEF0}" presName="level" presStyleLbl="node1" presStyleIdx="3" presStyleCnt="4">
        <dgm:presLayoutVars>
          <dgm:chMax val="1"/>
          <dgm:bulletEnabled val="1"/>
        </dgm:presLayoutVars>
      </dgm:prSet>
      <dgm:spPr/>
    </dgm:pt>
    <dgm:pt modelId="{33DF6B54-160C-4AEC-BE23-AC1A4740D708}" type="pres">
      <dgm:prSet presAssocID="{0AC0ADB9-5E5F-445A-B83B-22D77201FEF0}" presName="levelTx" presStyleLbl="revTx" presStyleIdx="0" presStyleCnt="0">
        <dgm:presLayoutVars>
          <dgm:chMax val="1"/>
          <dgm:bulletEnabled val="1"/>
        </dgm:presLayoutVars>
      </dgm:prSet>
      <dgm:spPr/>
    </dgm:pt>
  </dgm:ptLst>
  <dgm:cxnLst>
    <dgm:cxn modelId="{9A056722-58E3-414C-85AF-43ED1FD0C78B}" type="presOf" srcId="{27E9D103-0F21-446C-B5B3-9F810818B96C}" destId="{666D264B-8794-4A25-9260-C0E9943BC201}" srcOrd="0" destOrd="0" presId="urn:microsoft.com/office/officeart/2005/8/layout/pyramid1"/>
    <dgm:cxn modelId="{BA62A036-5365-4BFB-9459-FBA6E6645483}" type="presOf" srcId="{0AC0ADB9-5E5F-445A-B83B-22D77201FEF0}" destId="{33DF6B54-160C-4AEC-BE23-AC1A4740D708}" srcOrd="1" destOrd="0" presId="urn:microsoft.com/office/officeart/2005/8/layout/pyramid1"/>
    <dgm:cxn modelId="{67641B44-3C6E-4D19-BB07-17E0E63820D8}" srcId="{27E9D103-0F21-446C-B5B3-9F810818B96C}" destId="{0AC0ADB9-5E5F-445A-B83B-22D77201FEF0}" srcOrd="3" destOrd="0" parTransId="{0E9C078D-AEBF-4C95-842A-F0C63C2C892A}" sibTransId="{CC38D53C-C907-4748-8F88-BA4DDD9F353F}"/>
    <dgm:cxn modelId="{D53C676C-9075-4389-B090-9F95D9D3A1FE}" type="presOf" srcId="{193C8E5F-8128-4A09-AA1C-B8FB0B1C58E6}" destId="{47641B4F-E1F8-47BD-AC10-A195992FAFD3}" srcOrd="0" destOrd="0" presId="urn:microsoft.com/office/officeart/2005/8/layout/pyramid1"/>
    <dgm:cxn modelId="{9212E359-70AD-405B-A17B-131A4EB97C96}" srcId="{27E9D103-0F21-446C-B5B3-9F810818B96C}" destId="{45E8A2C8-9D48-47E7-B9AB-0513A01AC5C4}" srcOrd="1" destOrd="0" parTransId="{A872EE9B-7A63-453E-9A21-849C49E5B1AA}" sibTransId="{7C9D51FB-C394-4BF3-BB0B-FCB61091722B}"/>
    <dgm:cxn modelId="{0922E282-9AE1-4362-BF83-00EDB700671C}" srcId="{27E9D103-0F21-446C-B5B3-9F810818B96C}" destId="{193C8E5F-8128-4A09-AA1C-B8FB0B1C58E6}" srcOrd="0" destOrd="0" parTransId="{9A6B3919-8900-4ACC-BD79-42AD9150A34C}" sibTransId="{DD09FF60-B6FE-449C-85BD-32C1AF9C1D02}"/>
    <dgm:cxn modelId="{6E6E2BAC-ECE5-4337-A7F5-DBCD01571E94}" type="presOf" srcId="{193C8E5F-8128-4A09-AA1C-B8FB0B1C58E6}" destId="{4375BF10-3A31-4CE3-9E53-0BE1163D1E9D}" srcOrd="1" destOrd="0" presId="urn:microsoft.com/office/officeart/2005/8/layout/pyramid1"/>
    <dgm:cxn modelId="{019B7CB5-27C7-4521-AE88-6B2917540141}" type="presOf" srcId="{0AC0ADB9-5E5F-445A-B83B-22D77201FEF0}" destId="{BBE3C7D9-47D2-4AAC-BD19-7B78202004CB}" srcOrd="0" destOrd="0" presId="urn:microsoft.com/office/officeart/2005/8/layout/pyramid1"/>
    <dgm:cxn modelId="{8A598CD5-ECEA-4366-BC13-A24749B2D3F4}" type="presOf" srcId="{0D4C2BF3-3DB2-4E8B-B67A-75DFE8EC340F}" destId="{273650C3-3EE1-49A1-A620-D2C4CE2EB765}" srcOrd="0" destOrd="0" presId="urn:microsoft.com/office/officeart/2005/8/layout/pyramid1"/>
    <dgm:cxn modelId="{450AD3D6-53A7-4AD2-98DD-25925CF4066C}" type="presOf" srcId="{45E8A2C8-9D48-47E7-B9AB-0513A01AC5C4}" destId="{7C6D0C9E-CAF6-4A0C-A775-EF2B4E326EA8}" srcOrd="0" destOrd="0" presId="urn:microsoft.com/office/officeart/2005/8/layout/pyramid1"/>
    <dgm:cxn modelId="{585A26DE-C564-4492-AC3F-E8EC583B3980}" type="presOf" srcId="{0D4C2BF3-3DB2-4E8B-B67A-75DFE8EC340F}" destId="{A7056EA9-36ED-40E2-8B9D-57BB40827BA9}" srcOrd="1" destOrd="0" presId="urn:microsoft.com/office/officeart/2005/8/layout/pyramid1"/>
    <dgm:cxn modelId="{1F3B9DE9-20C2-4FB8-B659-21ED692EE5E2}" type="presOf" srcId="{45E8A2C8-9D48-47E7-B9AB-0513A01AC5C4}" destId="{7F7FA5B8-2550-472F-A1A8-CBE2EDE803F0}" srcOrd="1" destOrd="0" presId="urn:microsoft.com/office/officeart/2005/8/layout/pyramid1"/>
    <dgm:cxn modelId="{F51052F6-72C4-4B34-86C4-6B30A8C98710}" srcId="{27E9D103-0F21-446C-B5B3-9F810818B96C}" destId="{0D4C2BF3-3DB2-4E8B-B67A-75DFE8EC340F}" srcOrd="2" destOrd="0" parTransId="{B1982D02-0481-44CE-98D4-5AD9AA101579}" sibTransId="{38586A03-99E3-4702-9776-6C7D3673FD8E}"/>
    <dgm:cxn modelId="{A456C0D9-8A10-413F-AA8F-137708496B31}" type="presParOf" srcId="{666D264B-8794-4A25-9260-C0E9943BC201}" destId="{01B8633E-47AE-4DC6-B16C-99C05FC3023D}" srcOrd="0" destOrd="0" presId="urn:microsoft.com/office/officeart/2005/8/layout/pyramid1"/>
    <dgm:cxn modelId="{7E9EF370-C5EB-4291-80C2-D93DB110F665}" type="presParOf" srcId="{01B8633E-47AE-4DC6-B16C-99C05FC3023D}" destId="{47641B4F-E1F8-47BD-AC10-A195992FAFD3}" srcOrd="0" destOrd="0" presId="urn:microsoft.com/office/officeart/2005/8/layout/pyramid1"/>
    <dgm:cxn modelId="{1D9B099C-5812-413B-9CEB-6CF2778A002E}" type="presParOf" srcId="{01B8633E-47AE-4DC6-B16C-99C05FC3023D}" destId="{4375BF10-3A31-4CE3-9E53-0BE1163D1E9D}" srcOrd="1" destOrd="0" presId="urn:microsoft.com/office/officeart/2005/8/layout/pyramid1"/>
    <dgm:cxn modelId="{7C325122-EA2C-4A3E-97A1-7CBA37BD1462}" type="presParOf" srcId="{666D264B-8794-4A25-9260-C0E9943BC201}" destId="{20026F27-B975-4A50-9DA8-168630A248AC}" srcOrd="1" destOrd="0" presId="urn:microsoft.com/office/officeart/2005/8/layout/pyramid1"/>
    <dgm:cxn modelId="{D4808248-11F4-4AC0-A622-5A508C8D0E8B}" type="presParOf" srcId="{20026F27-B975-4A50-9DA8-168630A248AC}" destId="{7C6D0C9E-CAF6-4A0C-A775-EF2B4E326EA8}" srcOrd="0" destOrd="0" presId="urn:microsoft.com/office/officeart/2005/8/layout/pyramid1"/>
    <dgm:cxn modelId="{478BCDCC-96C9-4DD6-A129-D4A211F5337E}" type="presParOf" srcId="{20026F27-B975-4A50-9DA8-168630A248AC}" destId="{7F7FA5B8-2550-472F-A1A8-CBE2EDE803F0}" srcOrd="1" destOrd="0" presId="urn:microsoft.com/office/officeart/2005/8/layout/pyramid1"/>
    <dgm:cxn modelId="{21F27F2C-BA8F-4552-B1D2-F42D38065388}" type="presParOf" srcId="{666D264B-8794-4A25-9260-C0E9943BC201}" destId="{E240DDD4-1E26-4E2A-949C-CDD1E51D7E43}" srcOrd="2" destOrd="0" presId="urn:microsoft.com/office/officeart/2005/8/layout/pyramid1"/>
    <dgm:cxn modelId="{78FEA9CF-FD46-4B61-9BF4-628B89A9A324}" type="presParOf" srcId="{E240DDD4-1E26-4E2A-949C-CDD1E51D7E43}" destId="{273650C3-3EE1-49A1-A620-D2C4CE2EB765}" srcOrd="0" destOrd="0" presId="urn:microsoft.com/office/officeart/2005/8/layout/pyramid1"/>
    <dgm:cxn modelId="{D81C4C90-7858-419E-AAB9-04B5BC98BAD9}" type="presParOf" srcId="{E240DDD4-1E26-4E2A-949C-CDD1E51D7E43}" destId="{A7056EA9-36ED-40E2-8B9D-57BB40827BA9}" srcOrd="1" destOrd="0" presId="urn:microsoft.com/office/officeart/2005/8/layout/pyramid1"/>
    <dgm:cxn modelId="{7AACC1FA-6D14-4DB0-9EE6-32BCFD3DC805}" type="presParOf" srcId="{666D264B-8794-4A25-9260-C0E9943BC201}" destId="{0B3CB4D7-E81D-478F-89E9-6FEADC4972A9}" srcOrd="3" destOrd="0" presId="urn:microsoft.com/office/officeart/2005/8/layout/pyramid1"/>
    <dgm:cxn modelId="{F89087DB-2A01-48C6-A51E-8177A3D02708}" type="presParOf" srcId="{0B3CB4D7-E81D-478F-89E9-6FEADC4972A9}" destId="{BBE3C7D9-47D2-4AAC-BD19-7B78202004CB}" srcOrd="0" destOrd="0" presId="urn:microsoft.com/office/officeart/2005/8/layout/pyramid1"/>
    <dgm:cxn modelId="{5CEA4AFF-5C7D-461A-930A-96AEDE644430}" type="presParOf" srcId="{0B3CB4D7-E81D-478F-89E9-6FEADC4972A9}" destId="{33DF6B54-160C-4AEC-BE23-AC1A4740D70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6C202-09A1-4990-9A05-724E22F5ACCF}" type="doc">
      <dgm:prSet loTypeId="urn:microsoft.com/office/officeart/2009/3/layout/StepUpProcess" loCatId="process" qsTypeId="urn:microsoft.com/office/officeart/2005/8/quickstyle/simple1" qsCatId="simple" csTypeId="urn:microsoft.com/office/officeart/2005/8/colors/accent1_1" csCatId="accent1" phldr="1"/>
      <dgm:spPr/>
    </dgm:pt>
    <dgm:pt modelId="{7AC8E67D-D115-48EF-8124-779EA30B11B2}">
      <dgm:prSet phldrT="[Text]"/>
      <dgm:spPr/>
      <dgm:t>
        <a:bodyPr/>
        <a:lstStyle/>
        <a:p>
          <a:r>
            <a:rPr lang="en-US" dirty="0"/>
            <a:t>Applied anywhere</a:t>
          </a:r>
        </a:p>
      </dgm:t>
    </dgm:pt>
    <dgm:pt modelId="{119E54EC-F301-4EE7-A8A0-5544F85DB734}" type="parTrans" cxnId="{8D941EC1-6FE4-43E3-9DC1-C05C89BC4262}">
      <dgm:prSet/>
      <dgm:spPr/>
      <dgm:t>
        <a:bodyPr/>
        <a:lstStyle/>
        <a:p>
          <a:endParaRPr lang="en-US"/>
        </a:p>
      </dgm:t>
    </dgm:pt>
    <dgm:pt modelId="{A0D3D411-02FC-428F-AD8A-BBFF9747F626}" type="sibTrans" cxnId="{8D941EC1-6FE4-43E3-9DC1-C05C89BC4262}">
      <dgm:prSet/>
      <dgm:spPr/>
      <dgm:t>
        <a:bodyPr/>
        <a:lstStyle/>
        <a:p>
          <a:endParaRPr lang="en-US"/>
        </a:p>
      </dgm:t>
    </dgm:pt>
    <dgm:pt modelId="{A58A4FEF-F06E-4155-A612-363DFADE8C31}">
      <dgm:prSet phldrT="[Text]"/>
      <dgm:spPr/>
      <dgm:t>
        <a:bodyPr/>
        <a:lstStyle/>
        <a:p>
          <a:r>
            <a:rPr lang="en-US" dirty="0"/>
            <a:t>Real Estate bill</a:t>
          </a:r>
        </a:p>
      </dgm:t>
    </dgm:pt>
    <dgm:pt modelId="{1F175954-2A36-48AD-93D9-D1FB6E7EEBEF}" type="parTrans" cxnId="{C45F3292-697F-4AA4-8634-874DC839BCF0}">
      <dgm:prSet/>
      <dgm:spPr/>
      <dgm:t>
        <a:bodyPr/>
        <a:lstStyle/>
        <a:p>
          <a:endParaRPr lang="en-US"/>
        </a:p>
      </dgm:t>
    </dgm:pt>
    <dgm:pt modelId="{51CCC83E-72DA-4146-8CAB-3CC185560EC5}" type="sibTrans" cxnId="{C45F3292-697F-4AA4-8634-874DC839BCF0}">
      <dgm:prSet/>
      <dgm:spPr/>
      <dgm:t>
        <a:bodyPr/>
        <a:lstStyle/>
        <a:p>
          <a:endParaRPr lang="en-US"/>
        </a:p>
      </dgm:t>
    </dgm:pt>
    <dgm:pt modelId="{92DCEDBC-02D4-433C-A59B-6E9B34C674D4}">
      <dgm:prSet phldrT="[Text]"/>
      <dgm:spPr/>
      <dgm:t>
        <a:bodyPr/>
        <a:lstStyle/>
        <a:p>
          <a:r>
            <a:rPr lang="en-US" dirty="0"/>
            <a:t>NCENG</a:t>
          </a:r>
        </a:p>
      </dgm:t>
    </dgm:pt>
    <dgm:pt modelId="{108CFEEF-CE78-44A4-A2DD-122C6B9ED77F}" type="parTrans" cxnId="{FB32130D-A2B6-49B5-A964-550F156BC762}">
      <dgm:prSet/>
      <dgm:spPr/>
      <dgm:t>
        <a:bodyPr/>
        <a:lstStyle/>
        <a:p>
          <a:endParaRPr lang="en-US"/>
        </a:p>
      </dgm:t>
    </dgm:pt>
    <dgm:pt modelId="{A3BCCBA3-9180-457F-BBA1-EF0573132249}" type="sibTrans" cxnId="{FB32130D-A2B6-49B5-A964-550F156BC762}">
      <dgm:prSet/>
      <dgm:spPr/>
      <dgm:t>
        <a:bodyPr/>
        <a:lstStyle/>
        <a:p>
          <a:endParaRPr lang="en-US"/>
        </a:p>
      </dgm:t>
    </dgm:pt>
    <dgm:pt modelId="{2D08D379-5785-42E1-BCAC-D1BFDE1CE50D}">
      <dgm:prSet phldrT="[Text]"/>
      <dgm:spPr/>
      <dgm:t>
        <a:bodyPr/>
        <a:lstStyle/>
        <a:p>
          <a:r>
            <a:rPr lang="en-US" dirty="0"/>
            <a:t>Hair Salon</a:t>
          </a:r>
        </a:p>
      </dgm:t>
    </dgm:pt>
    <dgm:pt modelId="{5BA82FAB-662E-44D6-9A43-5B6DFFDD0A51}" type="parTrans" cxnId="{72C89362-1A40-4AAD-9A83-FCA2A2A3B4F0}">
      <dgm:prSet/>
      <dgm:spPr/>
      <dgm:t>
        <a:bodyPr/>
        <a:lstStyle/>
        <a:p>
          <a:endParaRPr lang="en-US"/>
        </a:p>
      </dgm:t>
    </dgm:pt>
    <dgm:pt modelId="{51A44C33-AB3F-4150-A4B4-B97CD9A6E202}" type="sibTrans" cxnId="{72C89362-1A40-4AAD-9A83-FCA2A2A3B4F0}">
      <dgm:prSet/>
      <dgm:spPr/>
      <dgm:t>
        <a:bodyPr/>
        <a:lstStyle/>
        <a:p>
          <a:endParaRPr lang="en-US"/>
        </a:p>
      </dgm:t>
    </dgm:pt>
    <dgm:pt modelId="{9B0FB27E-0A4E-4B45-A818-4747663D9632}">
      <dgm:prSet phldrT="[Text]"/>
      <dgm:spPr/>
      <dgm:t>
        <a:bodyPr/>
        <a:lstStyle/>
        <a:p>
          <a:r>
            <a:rPr lang="en-US"/>
            <a:t>Interviews</a:t>
          </a:r>
          <a:endParaRPr lang="en-US" dirty="0"/>
        </a:p>
      </dgm:t>
    </dgm:pt>
    <dgm:pt modelId="{61B280E6-75EC-4871-937E-EE2116616194}" type="parTrans" cxnId="{8BBCE101-F1EF-49A9-B81D-8CD46F994E37}">
      <dgm:prSet/>
      <dgm:spPr/>
      <dgm:t>
        <a:bodyPr/>
        <a:lstStyle/>
        <a:p>
          <a:endParaRPr lang="en-US"/>
        </a:p>
      </dgm:t>
    </dgm:pt>
    <dgm:pt modelId="{EC82640A-A240-40D3-999D-AC9AB3A792FD}" type="sibTrans" cxnId="{8BBCE101-F1EF-49A9-B81D-8CD46F994E37}">
      <dgm:prSet/>
      <dgm:spPr/>
      <dgm:t>
        <a:bodyPr/>
        <a:lstStyle/>
        <a:p>
          <a:endParaRPr lang="en-US"/>
        </a:p>
      </dgm:t>
    </dgm:pt>
    <dgm:pt modelId="{0E286D5C-2023-4915-A825-68AD2806F720}">
      <dgm:prSet phldrT="[Text]"/>
      <dgm:spPr/>
      <dgm:t>
        <a:bodyPr/>
        <a:lstStyle/>
        <a:p>
          <a:r>
            <a:rPr lang="en-US" dirty="0"/>
            <a:t>Surprise!</a:t>
          </a:r>
        </a:p>
      </dgm:t>
    </dgm:pt>
    <dgm:pt modelId="{5E24D136-4A64-4C8D-AA33-1AAD8466765E}" type="parTrans" cxnId="{7A5C6A72-4664-4025-A4B9-C4333EC724F3}">
      <dgm:prSet/>
      <dgm:spPr/>
      <dgm:t>
        <a:bodyPr/>
        <a:lstStyle/>
        <a:p>
          <a:endParaRPr lang="en-US"/>
        </a:p>
      </dgm:t>
    </dgm:pt>
    <dgm:pt modelId="{A2A3E0C4-7142-438B-A355-D6B143005302}" type="sibTrans" cxnId="{7A5C6A72-4664-4025-A4B9-C4333EC724F3}">
      <dgm:prSet/>
      <dgm:spPr/>
      <dgm:t>
        <a:bodyPr/>
        <a:lstStyle/>
        <a:p>
          <a:endParaRPr lang="en-US"/>
        </a:p>
      </dgm:t>
    </dgm:pt>
    <dgm:pt modelId="{F5D692D9-1AFA-4E65-8D07-17D57673E1AF}" type="pres">
      <dgm:prSet presAssocID="{6476C202-09A1-4990-9A05-724E22F5ACCF}" presName="rootnode" presStyleCnt="0">
        <dgm:presLayoutVars>
          <dgm:chMax/>
          <dgm:chPref/>
          <dgm:dir/>
          <dgm:animLvl val="lvl"/>
        </dgm:presLayoutVars>
      </dgm:prSet>
      <dgm:spPr/>
    </dgm:pt>
    <dgm:pt modelId="{2273EEE7-815A-49B7-8FB8-A5D2F3305C0F}" type="pres">
      <dgm:prSet presAssocID="{92DCEDBC-02D4-433C-A59B-6E9B34C674D4}" presName="composite" presStyleCnt="0"/>
      <dgm:spPr/>
    </dgm:pt>
    <dgm:pt modelId="{88EBAE1B-0E54-46EB-98D3-77569E31FEF2}" type="pres">
      <dgm:prSet presAssocID="{92DCEDBC-02D4-433C-A59B-6E9B34C674D4}" presName="LShape" presStyleLbl="alignNode1" presStyleIdx="0" presStyleCnt="11"/>
      <dgm:spPr/>
    </dgm:pt>
    <dgm:pt modelId="{7DC2686B-5907-4D59-AF49-F11E5AAA6628}" type="pres">
      <dgm:prSet presAssocID="{92DCEDBC-02D4-433C-A59B-6E9B34C674D4}" presName="ParentText" presStyleLbl="revTx" presStyleIdx="0" presStyleCnt="6">
        <dgm:presLayoutVars>
          <dgm:chMax val="0"/>
          <dgm:chPref val="0"/>
          <dgm:bulletEnabled val="1"/>
        </dgm:presLayoutVars>
      </dgm:prSet>
      <dgm:spPr/>
    </dgm:pt>
    <dgm:pt modelId="{1663A3FF-85A5-40A3-9476-A884E9CD3831}" type="pres">
      <dgm:prSet presAssocID="{92DCEDBC-02D4-433C-A59B-6E9B34C674D4}" presName="Triangle" presStyleLbl="alignNode1" presStyleIdx="1" presStyleCnt="11"/>
      <dgm:spPr/>
    </dgm:pt>
    <dgm:pt modelId="{DC1CE16F-4DE4-4A1A-8B0D-B57D3D064099}" type="pres">
      <dgm:prSet presAssocID="{A3BCCBA3-9180-457F-BBA1-EF0573132249}" presName="sibTrans" presStyleCnt="0"/>
      <dgm:spPr/>
    </dgm:pt>
    <dgm:pt modelId="{FD5AAFD2-3C27-424F-B57E-B240146FC041}" type="pres">
      <dgm:prSet presAssocID="{A3BCCBA3-9180-457F-BBA1-EF0573132249}" presName="space" presStyleCnt="0"/>
      <dgm:spPr/>
    </dgm:pt>
    <dgm:pt modelId="{43EBF96D-9923-480D-A9AC-A43B7705F512}" type="pres">
      <dgm:prSet presAssocID="{7AC8E67D-D115-48EF-8124-779EA30B11B2}" presName="composite" presStyleCnt="0"/>
      <dgm:spPr/>
    </dgm:pt>
    <dgm:pt modelId="{7F8F0AFE-2F59-423D-B976-F6F77536BE91}" type="pres">
      <dgm:prSet presAssocID="{7AC8E67D-D115-48EF-8124-779EA30B11B2}" presName="LShape" presStyleLbl="alignNode1" presStyleIdx="2" presStyleCnt="11"/>
      <dgm:spPr/>
    </dgm:pt>
    <dgm:pt modelId="{6EA64BE2-841F-4F71-A81F-BA79CBEC4B44}" type="pres">
      <dgm:prSet presAssocID="{7AC8E67D-D115-48EF-8124-779EA30B11B2}" presName="ParentText" presStyleLbl="revTx" presStyleIdx="1" presStyleCnt="6">
        <dgm:presLayoutVars>
          <dgm:chMax val="0"/>
          <dgm:chPref val="0"/>
          <dgm:bulletEnabled val="1"/>
        </dgm:presLayoutVars>
      </dgm:prSet>
      <dgm:spPr/>
    </dgm:pt>
    <dgm:pt modelId="{4CD0AC3F-1FA4-4B8D-93D1-81A5D6372C8B}" type="pres">
      <dgm:prSet presAssocID="{7AC8E67D-D115-48EF-8124-779EA30B11B2}" presName="Triangle" presStyleLbl="alignNode1" presStyleIdx="3" presStyleCnt="11"/>
      <dgm:spPr/>
    </dgm:pt>
    <dgm:pt modelId="{00E9B3CF-DBD2-4757-9CB4-7393D1B49FA6}" type="pres">
      <dgm:prSet presAssocID="{A0D3D411-02FC-428F-AD8A-BBFF9747F626}" presName="sibTrans" presStyleCnt="0"/>
      <dgm:spPr/>
    </dgm:pt>
    <dgm:pt modelId="{BF15927A-977B-4E10-A482-99DE8678407A}" type="pres">
      <dgm:prSet presAssocID="{A0D3D411-02FC-428F-AD8A-BBFF9747F626}" presName="space" presStyleCnt="0"/>
      <dgm:spPr/>
    </dgm:pt>
    <dgm:pt modelId="{9512D827-8E4D-46D5-8427-BB706BAA925E}" type="pres">
      <dgm:prSet presAssocID="{A58A4FEF-F06E-4155-A612-363DFADE8C31}" presName="composite" presStyleCnt="0"/>
      <dgm:spPr/>
    </dgm:pt>
    <dgm:pt modelId="{C79BE3F3-7C43-426D-B5D0-3375048C5731}" type="pres">
      <dgm:prSet presAssocID="{A58A4FEF-F06E-4155-A612-363DFADE8C31}" presName="LShape" presStyleLbl="alignNode1" presStyleIdx="4" presStyleCnt="11"/>
      <dgm:spPr/>
    </dgm:pt>
    <dgm:pt modelId="{678C970C-F29F-4118-9F94-A793C2B539C8}" type="pres">
      <dgm:prSet presAssocID="{A58A4FEF-F06E-4155-A612-363DFADE8C31}" presName="ParentText" presStyleLbl="revTx" presStyleIdx="2" presStyleCnt="6">
        <dgm:presLayoutVars>
          <dgm:chMax val="0"/>
          <dgm:chPref val="0"/>
          <dgm:bulletEnabled val="1"/>
        </dgm:presLayoutVars>
      </dgm:prSet>
      <dgm:spPr/>
    </dgm:pt>
    <dgm:pt modelId="{765060C0-9C47-44D7-BA04-590A332119B2}" type="pres">
      <dgm:prSet presAssocID="{A58A4FEF-F06E-4155-A612-363DFADE8C31}" presName="Triangle" presStyleLbl="alignNode1" presStyleIdx="5" presStyleCnt="11"/>
      <dgm:spPr/>
    </dgm:pt>
    <dgm:pt modelId="{893FB973-8AC9-45BB-85D2-0EA44422A424}" type="pres">
      <dgm:prSet presAssocID="{51CCC83E-72DA-4146-8CAB-3CC185560EC5}" presName="sibTrans" presStyleCnt="0"/>
      <dgm:spPr/>
    </dgm:pt>
    <dgm:pt modelId="{DE801B33-26DB-46E6-A303-5BF1797800E5}" type="pres">
      <dgm:prSet presAssocID="{51CCC83E-72DA-4146-8CAB-3CC185560EC5}" presName="space" presStyleCnt="0"/>
      <dgm:spPr/>
    </dgm:pt>
    <dgm:pt modelId="{BF8DD22A-3DB0-4E93-B329-D63416A92BCF}" type="pres">
      <dgm:prSet presAssocID="{2D08D379-5785-42E1-BCAC-D1BFDE1CE50D}" presName="composite" presStyleCnt="0"/>
      <dgm:spPr/>
    </dgm:pt>
    <dgm:pt modelId="{95E70D14-AC09-42EA-AE95-719A34BB7654}" type="pres">
      <dgm:prSet presAssocID="{2D08D379-5785-42E1-BCAC-D1BFDE1CE50D}" presName="LShape" presStyleLbl="alignNode1" presStyleIdx="6" presStyleCnt="11"/>
      <dgm:spPr/>
    </dgm:pt>
    <dgm:pt modelId="{F2081282-62C0-4711-9AE2-487CE019A4F3}" type="pres">
      <dgm:prSet presAssocID="{2D08D379-5785-42E1-BCAC-D1BFDE1CE50D}" presName="ParentText" presStyleLbl="revTx" presStyleIdx="3" presStyleCnt="6">
        <dgm:presLayoutVars>
          <dgm:chMax val="0"/>
          <dgm:chPref val="0"/>
          <dgm:bulletEnabled val="1"/>
        </dgm:presLayoutVars>
      </dgm:prSet>
      <dgm:spPr/>
    </dgm:pt>
    <dgm:pt modelId="{55C4639E-B60E-4099-8571-C9142F49F764}" type="pres">
      <dgm:prSet presAssocID="{2D08D379-5785-42E1-BCAC-D1BFDE1CE50D}" presName="Triangle" presStyleLbl="alignNode1" presStyleIdx="7" presStyleCnt="11"/>
      <dgm:spPr/>
    </dgm:pt>
    <dgm:pt modelId="{A2A2C1B9-2076-4B35-9751-58EFFF9BFDD4}" type="pres">
      <dgm:prSet presAssocID="{51A44C33-AB3F-4150-A4B4-B97CD9A6E202}" presName="sibTrans" presStyleCnt="0"/>
      <dgm:spPr/>
    </dgm:pt>
    <dgm:pt modelId="{0D5556AA-D2C3-46DF-AFFA-CDF88C4EA349}" type="pres">
      <dgm:prSet presAssocID="{51A44C33-AB3F-4150-A4B4-B97CD9A6E202}" presName="space" presStyleCnt="0"/>
      <dgm:spPr/>
    </dgm:pt>
    <dgm:pt modelId="{E15D7323-2D2C-4BEF-9840-AE52050652ED}" type="pres">
      <dgm:prSet presAssocID="{9B0FB27E-0A4E-4B45-A818-4747663D9632}" presName="composite" presStyleCnt="0"/>
      <dgm:spPr/>
    </dgm:pt>
    <dgm:pt modelId="{F2E7D3EC-2FE2-4FC1-B4B9-E2D7E742A641}" type="pres">
      <dgm:prSet presAssocID="{9B0FB27E-0A4E-4B45-A818-4747663D9632}" presName="LShape" presStyleLbl="alignNode1" presStyleIdx="8" presStyleCnt="11"/>
      <dgm:spPr/>
    </dgm:pt>
    <dgm:pt modelId="{CF4F1715-BF18-40CA-9B6C-54968E291D4F}" type="pres">
      <dgm:prSet presAssocID="{9B0FB27E-0A4E-4B45-A818-4747663D9632}" presName="ParentText" presStyleLbl="revTx" presStyleIdx="4" presStyleCnt="6">
        <dgm:presLayoutVars>
          <dgm:chMax val="0"/>
          <dgm:chPref val="0"/>
          <dgm:bulletEnabled val="1"/>
        </dgm:presLayoutVars>
      </dgm:prSet>
      <dgm:spPr/>
    </dgm:pt>
    <dgm:pt modelId="{44503E35-15B1-415C-80E0-E1234D8C494A}" type="pres">
      <dgm:prSet presAssocID="{9B0FB27E-0A4E-4B45-A818-4747663D9632}" presName="Triangle" presStyleLbl="alignNode1" presStyleIdx="9" presStyleCnt="11"/>
      <dgm:spPr/>
    </dgm:pt>
    <dgm:pt modelId="{FF607941-BCF1-4470-8B58-23C4332A9913}" type="pres">
      <dgm:prSet presAssocID="{EC82640A-A240-40D3-999D-AC9AB3A792FD}" presName="sibTrans" presStyleCnt="0"/>
      <dgm:spPr/>
    </dgm:pt>
    <dgm:pt modelId="{BBEFE860-224C-4F2D-B8BE-AEC4ACD28011}" type="pres">
      <dgm:prSet presAssocID="{EC82640A-A240-40D3-999D-AC9AB3A792FD}" presName="space" presStyleCnt="0"/>
      <dgm:spPr/>
    </dgm:pt>
    <dgm:pt modelId="{BA10A9C9-93DA-428B-9468-E85536F0F722}" type="pres">
      <dgm:prSet presAssocID="{0E286D5C-2023-4915-A825-68AD2806F720}" presName="composite" presStyleCnt="0"/>
      <dgm:spPr/>
    </dgm:pt>
    <dgm:pt modelId="{D7F45419-7EBD-4F25-BDD0-846B78EDE92B}" type="pres">
      <dgm:prSet presAssocID="{0E286D5C-2023-4915-A825-68AD2806F720}" presName="LShape" presStyleLbl="alignNode1" presStyleIdx="10" presStyleCnt="11"/>
      <dgm:spPr/>
    </dgm:pt>
    <dgm:pt modelId="{DF29B862-EAD9-4707-BBFA-4ACE711BB531}" type="pres">
      <dgm:prSet presAssocID="{0E286D5C-2023-4915-A825-68AD2806F720}" presName="ParentText" presStyleLbl="revTx" presStyleIdx="5" presStyleCnt="6">
        <dgm:presLayoutVars>
          <dgm:chMax val="0"/>
          <dgm:chPref val="0"/>
          <dgm:bulletEnabled val="1"/>
        </dgm:presLayoutVars>
      </dgm:prSet>
      <dgm:spPr/>
    </dgm:pt>
  </dgm:ptLst>
  <dgm:cxnLst>
    <dgm:cxn modelId="{8BBCE101-F1EF-49A9-B81D-8CD46F994E37}" srcId="{6476C202-09A1-4990-9A05-724E22F5ACCF}" destId="{9B0FB27E-0A4E-4B45-A818-4747663D9632}" srcOrd="4" destOrd="0" parTransId="{61B280E6-75EC-4871-937E-EE2116616194}" sibTransId="{EC82640A-A240-40D3-999D-AC9AB3A792FD}"/>
    <dgm:cxn modelId="{75960803-A0F8-4679-BF71-F56733CB6CFB}" type="presOf" srcId="{92DCEDBC-02D4-433C-A59B-6E9B34C674D4}" destId="{7DC2686B-5907-4D59-AF49-F11E5AAA6628}" srcOrd="0" destOrd="0" presId="urn:microsoft.com/office/officeart/2009/3/layout/StepUpProcess"/>
    <dgm:cxn modelId="{9E2B4705-B57E-4531-A642-6C2B3B55C397}" type="presOf" srcId="{9B0FB27E-0A4E-4B45-A818-4747663D9632}" destId="{CF4F1715-BF18-40CA-9B6C-54968E291D4F}" srcOrd="0" destOrd="0" presId="urn:microsoft.com/office/officeart/2009/3/layout/StepUpProcess"/>
    <dgm:cxn modelId="{FB32130D-A2B6-49B5-A964-550F156BC762}" srcId="{6476C202-09A1-4990-9A05-724E22F5ACCF}" destId="{92DCEDBC-02D4-433C-A59B-6E9B34C674D4}" srcOrd="0" destOrd="0" parTransId="{108CFEEF-CE78-44A4-A2DD-122C6B9ED77F}" sibTransId="{A3BCCBA3-9180-457F-BBA1-EF0573132249}"/>
    <dgm:cxn modelId="{E140BC1A-D7BF-4449-9346-57375DA4702E}" type="presOf" srcId="{7AC8E67D-D115-48EF-8124-779EA30B11B2}" destId="{6EA64BE2-841F-4F71-A81F-BA79CBEC4B44}" srcOrd="0" destOrd="0" presId="urn:microsoft.com/office/officeart/2009/3/layout/StepUpProcess"/>
    <dgm:cxn modelId="{72C89362-1A40-4AAD-9A83-FCA2A2A3B4F0}" srcId="{6476C202-09A1-4990-9A05-724E22F5ACCF}" destId="{2D08D379-5785-42E1-BCAC-D1BFDE1CE50D}" srcOrd="3" destOrd="0" parTransId="{5BA82FAB-662E-44D6-9A43-5B6DFFDD0A51}" sibTransId="{51A44C33-AB3F-4150-A4B4-B97CD9A6E202}"/>
    <dgm:cxn modelId="{DE8F3949-D0B0-431A-9499-471EBA129B27}" type="presOf" srcId="{0E286D5C-2023-4915-A825-68AD2806F720}" destId="{DF29B862-EAD9-4707-BBFA-4ACE711BB531}" srcOrd="0" destOrd="0" presId="urn:microsoft.com/office/officeart/2009/3/layout/StepUpProcess"/>
    <dgm:cxn modelId="{7A5C6A72-4664-4025-A4B9-C4333EC724F3}" srcId="{6476C202-09A1-4990-9A05-724E22F5ACCF}" destId="{0E286D5C-2023-4915-A825-68AD2806F720}" srcOrd="5" destOrd="0" parTransId="{5E24D136-4A64-4C8D-AA33-1AAD8466765E}" sibTransId="{A2A3E0C4-7142-438B-A355-D6B143005302}"/>
    <dgm:cxn modelId="{01E9B553-6CA9-43CD-A0D9-631D0BD8288E}" type="presOf" srcId="{6476C202-09A1-4990-9A05-724E22F5ACCF}" destId="{F5D692D9-1AFA-4E65-8D07-17D57673E1AF}" srcOrd="0" destOrd="0" presId="urn:microsoft.com/office/officeart/2009/3/layout/StepUpProcess"/>
    <dgm:cxn modelId="{C45F3292-697F-4AA4-8634-874DC839BCF0}" srcId="{6476C202-09A1-4990-9A05-724E22F5ACCF}" destId="{A58A4FEF-F06E-4155-A612-363DFADE8C31}" srcOrd="2" destOrd="0" parTransId="{1F175954-2A36-48AD-93D9-D1FB6E7EEBEF}" sibTransId="{51CCC83E-72DA-4146-8CAB-3CC185560EC5}"/>
    <dgm:cxn modelId="{42E6EA9C-E0A8-47C4-891B-FA381F79B8B8}" type="presOf" srcId="{2D08D379-5785-42E1-BCAC-D1BFDE1CE50D}" destId="{F2081282-62C0-4711-9AE2-487CE019A4F3}" srcOrd="0" destOrd="0" presId="urn:microsoft.com/office/officeart/2009/3/layout/StepUpProcess"/>
    <dgm:cxn modelId="{3CF4E2A2-C795-438B-AC5A-9B5426B9A0BC}" type="presOf" srcId="{A58A4FEF-F06E-4155-A612-363DFADE8C31}" destId="{678C970C-F29F-4118-9F94-A793C2B539C8}" srcOrd="0" destOrd="0" presId="urn:microsoft.com/office/officeart/2009/3/layout/StepUpProcess"/>
    <dgm:cxn modelId="{8D941EC1-6FE4-43E3-9DC1-C05C89BC4262}" srcId="{6476C202-09A1-4990-9A05-724E22F5ACCF}" destId="{7AC8E67D-D115-48EF-8124-779EA30B11B2}" srcOrd="1" destOrd="0" parTransId="{119E54EC-F301-4EE7-A8A0-5544F85DB734}" sibTransId="{A0D3D411-02FC-428F-AD8A-BBFF9747F626}"/>
    <dgm:cxn modelId="{368CB945-6B3B-4B38-A081-5A437AE53F0D}" type="presParOf" srcId="{F5D692D9-1AFA-4E65-8D07-17D57673E1AF}" destId="{2273EEE7-815A-49B7-8FB8-A5D2F3305C0F}" srcOrd="0" destOrd="0" presId="urn:microsoft.com/office/officeart/2009/3/layout/StepUpProcess"/>
    <dgm:cxn modelId="{1F2A7399-8B5E-4BF0-AA24-69F15199DF00}" type="presParOf" srcId="{2273EEE7-815A-49B7-8FB8-A5D2F3305C0F}" destId="{88EBAE1B-0E54-46EB-98D3-77569E31FEF2}" srcOrd="0" destOrd="0" presId="urn:microsoft.com/office/officeart/2009/3/layout/StepUpProcess"/>
    <dgm:cxn modelId="{D2FA261E-3732-477A-8C46-F1AA4D36D01E}" type="presParOf" srcId="{2273EEE7-815A-49B7-8FB8-A5D2F3305C0F}" destId="{7DC2686B-5907-4D59-AF49-F11E5AAA6628}" srcOrd="1" destOrd="0" presId="urn:microsoft.com/office/officeart/2009/3/layout/StepUpProcess"/>
    <dgm:cxn modelId="{486F7A67-5015-45FE-BFDD-576DC39530DC}" type="presParOf" srcId="{2273EEE7-815A-49B7-8FB8-A5D2F3305C0F}" destId="{1663A3FF-85A5-40A3-9476-A884E9CD3831}" srcOrd="2" destOrd="0" presId="urn:microsoft.com/office/officeart/2009/3/layout/StepUpProcess"/>
    <dgm:cxn modelId="{2D18A8D3-A3FA-4A51-B1B8-CD5B87CA9C8C}" type="presParOf" srcId="{F5D692D9-1AFA-4E65-8D07-17D57673E1AF}" destId="{DC1CE16F-4DE4-4A1A-8B0D-B57D3D064099}" srcOrd="1" destOrd="0" presId="urn:microsoft.com/office/officeart/2009/3/layout/StepUpProcess"/>
    <dgm:cxn modelId="{2C0FC797-DA07-49B3-AFC1-5722C7A6FB59}" type="presParOf" srcId="{DC1CE16F-4DE4-4A1A-8B0D-B57D3D064099}" destId="{FD5AAFD2-3C27-424F-B57E-B240146FC041}" srcOrd="0" destOrd="0" presId="urn:microsoft.com/office/officeart/2009/3/layout/StepUpProcess"/>
    <dgm:cxn modelId="{34E13C41-3E96-4DD5-9AB0-4355ABC61ECE}" type="presParOf" srcId="{F5D692D9-1AFA-4E65-8D07-17D57673E1AF}" destId="{43EBF96D-9923-480D-A9AC-A43B7705F512}" srcOrd="2" destOrd="0" presId="urn:microsoft.com/office/officeart/2009/3/layout/StepUpProcess"/>
    <dgm:cxn modelId="{FB0E34CD-C927-4843-9B35-CA97B0A92FA9}" type="presParOf" srcId="{43EBF96D-9923-480D-A9AC-A43B7705F512}" destId="{7F8F0AFE-2F59-423D-B976-F6F77536BE91}" srcOrd="0" destOrd="0" presId="urn:microsoft.com/office/officeart/2009/3/layout/StepUpProcess"/>
    <dgm:cxn modelId="{1F3B1BF2-EDB1-43A4-A90D-44122D5346C2}" type="presParOf" srcId="{43EBF96D-9923-480D-A9AC-A43B7705F512}" destId="{6EA64BE2-841F-4F71-A81F-BA79CBEC4B44}" srcOrd="1" destOrd="0" presId="urn:microsoft.com/office/officeart/2009/3/layout/StepUpProcess"/>
    <dgm:cxn modelId="{413B52E6-5D4E-474F-AE69-C43B2262FA69}" type="presParOf" srcId="{43EBF96D-9923-480D-A9AC-A43B7705F512}" destId="{4CD0AC3F-1FA4-4B8D-93D1-81A5D6372C8B}" srcOrd="2" destOrd="0" presId="urn:microsoft.com/office/officeart/2009/3/layout/StepUpProcess"/>
    <dgm:cxn modelId="{C73BC67F-D91F-4AD1-A67B-9CFA05454167}" type="presParOf" srcId="{F5D692D9-1AFA-4E65-8D07-17D57673E1AF}" destId="{00E9B3CF-DBD2-4757-9CB4-7393D1B49FA6}" srcOrd="3" destOrd="0" presId="urn:microsoft.com/office/officeart/2009/3/layout/StepUpProcess"/>
    <dgm:cxn modelId="{72C282D2-625F-4F34-914C-E477BF696E2E}" type="presParOf" srcId="{00E9B3CF-DBD2-4757-9CB4-7393D1B49FA6}" destId="{BF15927A-977B-4E10-A482-99DE8678407A}" srcOrd="0" destOrd="0" presId="urn:microsoft.com/office/officeart/2009/3/layout/StepUpProcess"/>
    <dgm:cxn modelId="{68E14AC3-EB1C-4FF6-AFD7-418141824CED}" type="presParOf" srcId="{F5D692D9-1AFA-4E65-8D07-17D57673E1AF}" destId="{9512D827-8E4D-46D5-8427-BB706BAA925E}" srcOrd="4" destOrd="0" presId="urn:microsoft.com/office/officeart/2009/3/layout/StepUpProcess"/>
    <dgm:cxn modelId="{AA2B8A2C-A901-49EF-A7DD-E69447C1298F}" type="presParOf" srcId="{9512D827-8E4D-46D5-8427-BB706BAA925E}" destId="{C79BE3F3-7C43-426D-B5D0-3375048C5731}" srcOrd="0" destOrd="0" presId="urn:microsoft.com/office/officeart/2009/3/layout/StepUpProcess"/>
    <dgm:cxn modelId="{150D15E0-ACB8-4B72-B3CE-BB1BF2ACD575}" type="presParOf" srcId="{9512D827-8E4D-46D5-8427-BB706BAA925E}" destId="{678C970C-F29F-4118-9F94-A793C2B539C8}" srcOrd="1" destOrd="0" presId="urn:microsoft.com/office/officeart/2009/3/layout/StepUpProcess"/>
    <dgm:cxn modelId="{8407C28C-00FF-418D-B349-CD444189416C}" type="presParOf" srcId="{9512D827-8E4D-46D5-8427-BB706BAA925E}" destId="{765060C0-9C47-44D7-BA04-590A332119B2}" srcOrd="2" destOrd="0" presId="urn:microsoft.com/office/officeart/2009/3/layout/StepUpProcess"/>
    <dgm:cxn modelId="{621591B8-32B7-41CB-A0E7-8475C649F263}" type="presParOf" srcId="{F5D692D9-1AFA-4E65-8D07-17D57673E1AF}" destId="{893FB973-8AC9-45BB-85D2-0EA44422A424}" srcOrd="5" destOrd="0" presId="urn:microsoft.com/office/officeart/2009/3/layout/StepUpProcess"/>
    <dgm:cxn modelId="{68BF81A2-964B-4AEA-9BA1-4AAB04F45575}" type="presParOf" srcId="{893FB973-8AC9-45BB-85D2-0EA44422A424}" destId="{DE801B33-26DB-46E6-A303-5BF1797800E5}" srcOrd="0" destOrd="0" presId="urn:microsoft.com/office/officeart/2009/3/layout/StepUpProcess"/>
    <dgm:cxn modelId="{E2FA8FCF-C230-4FB9-AF77-EE14AE5A6169}" type="presParOf" srcId="{F5D692D9-1AFA-4E65-8D07-17D57673E1AF}" destId="{BF8DD22A-3DB0-4E93-B329-D63416A92BCF}" srcOrd="6" destOrd="0" presId="urn:microsoft.com/office/officeart/2009/3/layout/StepUpProcess"/>
    <dgm:cxn modelId="{37F00FB2-3103-46FA-A214-77AE188338A8}" type="presParOf" srcId="{BF8DD22A-3DB0-4E93-B329-D63416A92BCF}" destId="{95E70D14-AC09-42EA-AE95-719A34BB7654}" srcOrd="0" destOrd="0" presId="urn:microsoft.com/office/officeart/2009/3/layout/StepUpProcess"/>
    <dgm:cxn modelId="{AB784751-AAE3-4304-BAEA-5BCB08C58F24}" type="presParOf" srcId="{BF8DD22A-3DB0-4E93-B329-D63416A92BCF}" destId="{F2081282-62C0-4711-9AE2-487CE019A4F3}" srcOrd="1" destOrd="0" presId="urn:microsoft.com/office/officeart/2009/3/layout/StepUpProcess"/>
    <dgm:cxn modelId="{9E8BB43D-114A-4A87-A026-21A18E50CE96}" type="presParOf" srcId="{BF8DD22A-3DB0-4E93-B329-D63416A92BCF}" destId="{55C4639E-B60E-4099-8571-C9142F49F764}" srcOrd="2" destOrd="0" presId="urn:microsoft.com/office/officeart/2009/3/layout/StepUpProcess"/>
    <dgm:cxn modelId="{BBEB2337-9985-4254-82F5-7A749373579A}" type="presParOf" srcId="{F5D692D9-1AFA-4E65-8D07-17D57673E1AF}" destId="{A2A2C1B9-2076-4B35-9751-58EFFF9BFDD4}" srcOrd="7" destOrd="0" presId="urn:microsoft.com/office/officeart/2009/3/layout/StepUpProcess"/>
    <dgm:cxn modelId="{FADC1389-7E02-44B3-ADB6-BEFCCDA29199}" type="presParOf" srcId="{A2A2C1B9-2076-4B35-9751-58EFFF9BFDD4}" destId="{0D5556AA-D2C3-46DF-AFFA-CDF88C4EA349}" srcOrd="0" destOrd="0" presId="urn:microsoft.com/office/officeart/2009/3/layout/StepUpProcess"/>
    <dgm:cxn modelId="{52093EF6-53DA-4C92-A0A0-FA3AE868DB16}" type="presParOf" srcId="{F5D692D9-1AFA-4E65-8D07-17D57673E1AF}" destId="{E15D7323-2D2C-4BEF-9840-AE52050652ED}" srcOrd="8" destOrd="0" presId="urn:microsoft.com/office/officeart/2009/3/layout/StepUpProcess"/>
    <dgm:cxn modelId="{24A1FBC6-BD81-438F-858B-AE3A369D1C1B}" type="presParOf" srcId="{E15D7323-2D2C-4BEF-9840-AE52050652ED}" destId="{F2E7D3EC-2FE2-4FC1-B4B9-E2D7E742A641}" srcOrd="0" destOrd="0" presId="urn:microsoft.com/office/officeart/2009/3/layout/StepUpProcess"/>
    <dgm:cxn modelId="{4B5CB2F3-245A-447C-A07B-AD6D72FD6397}" type="presParOf" srcId="{E15D7323-2D2C-4BEF-9840-AE52050652ED}" destId="{CF4F1715-BF18-40CA-9B6C-54968E291D4F}" srcOrd="1" destOrd="0" presId="urn:microsoft.com/office/officeart/2009/3/layout/StepUpProcess"/>
    <dgm:cxn modelId="{E322D419-378A-47EE-8A31-5A0AAAC4F948}" type="presParOf" srcId="{E15D7323-2D2C-4BEF-9840-AE52050652ED}" destId="{44503E35-15B1-415C-80E0-E1234D8C494A}" srcOrd="2" destOrd="0" presId="urn:microsoft.com/office/officeart/2009/3/layout/StepUpProcess"/>
    <dgm:cxn modelId="{FF45021A-A762-4B49-971C-3B4D72F4508D}" type="presParOf" srcId="{F5D692D9-1AFA-4E65-8D07-17D57673E1AF}" destId="{FF607941-BCF1-4470-8B58-23C4332A9913}" srcOrd="9" destOrd="0" presId="urn:microsoft.com/office/officeart/2009/3/layout/StepUpProcess"/>
    <dgm:cxn modelId="{0F88F6EE-5B6F-4F20-908A-F800731606DB}" type="presParOf" srcId="{FF607941-BCF1-4470-8B58-23C4332A9913}" destId="{BBEFE860-224C-4F2D-B8BE-AEC4ACD28011}" srcOrd="0" destOrd="0" presId="urn:microsoft.com/office/officeart/2009/3/layout/StepUpProcess"/>
    <dgm:cxn modelId="{D4D8E9EC-35D2-400C-8B7F-7DD914D1B075}" type="presParOf" srcId="{F5D692D9-1AFA-4E65-8D07-17D57673E1AF}" destId="{BA10A9C9-93DA-428B-9468-E85536F0F722}" srcOrd="10" destOrd="0" presId="urn:microsoft.com/office/officeart/2009/3/layout/StepUpProcess"/>
    <dgm:cxn modelId="{FBA8A9A0-1D1D-4ADE-B4EC-AB23336FF2A4}" type="presParOf" srcId="{BA10A9C9-93DA-428B-9468-E85536F0F722}" destId="{D7F45419-7EBD-4F25-BDD0-846B78EDE92B}" srcOrd="0" destOrd="0" presId="urn:microsoft.com/office/officeart/2009/3/layout/StepUpProcess"/>
    <dgm:cxn modelId="{91519E42-BDDD-47FD-9A8D-2AB9DDEB4196}" type="presParOf" srcId="{BA10A9C9-93DA-428B-9468-E85536F0F722}" destId="{DF29B862-EAD9-4707-BBFA-4ACE711BB53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F2E86D-1789-4B69-AB69-6A97F5E43E7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06BFB92-20E7-45F7-BA44-FAEE3CEAE4B0}">
      <dgm:prSet/>
      <dgm:spPr/>
      <dgm:t>
        <a:bodyPr/>
        <a:lstStyle/>
        <a:p>
          <a:r>
            <a:rPr lang="en-US" b="1" u="sng" dirty="0"/>
            <a:t>The Strength of Weak Ties</a:t>
          </a:r>
        </a:p>
        <a:p>
          <a:r>
            <a:rPr lang="en-US" b="1" dirty="0"/>
            <a:t>  “Your casual connections and acquaintances are more helpful when it comes to job hunting than close friendships.” S</a:t>
          </a:r>
        </a:p>
        <a:p>
          <a:r>
            <a:rPr lang="en-US" b="1" dirty="0"/>
            <a:t>Sociologist Mark </a:t>
          </a:r>
          <a:r>
            <a:rPr lang="en-US" b="1" dirty="0" err="1"/>
            <a:t>Granovetter</a:t>
          </a:r>
          <a:endParaRPr lang="en-US" b="1" dirty="0"/>
        </a:p>
      </dgm:t>
    </dgm:pt>
    <dgm:pt modelId="{B4D86017-14CD-4D81-81D6-8A639508D2AF}" type="parTrans" cxnId="{87AC1A52-55AD-4B8D-90B6-98356E075055}">
      <dgm:prSet/>
      <dgm:spPr/>
      <dgm:t>
        <a:bodyPr/>
        <a:lstStyle/>
        <a:p>
          <a:endParaRPr lang="en-US"/>
        </a:p>
      </dgm:t>
    </dgm:pt>
    <dgm:pt modelId="{68B4252F-BBE4-4475-9AC6-FB96A8F27BEA}" type="sibTrans" cxnId="{87AC1A52-55AD-4B8D-90B6-98356E075055}">
      <dgm:prSet/>
      <dgm:spPr/>
      <dgm:t>
        <a:bodyPr/>
        <a:lstStyle/>
        <a:p>
          <a:endParaRPr lang="en-US"/>
        </a:p>
      </dgm:t>
    </dgm:pt>
    <dgm:pt modelId="{700F38FF-E143-4BA7-BA46-C04DC698AA57}">
      <dgm:prSet/>
      <dgm:spPr/>
      <dgm:t>
        <a:bodyPr/>
        <a:lstStyle/>
        <a:p>
          <a:r>
            <a:rPr lang="en-US" b="1" u="sng" dirty="0"/>
            <a:t>People You May Know</a:t>
          </a:r>
        </a:p>
        <a:p>
          <a:r>
            <a:rPr lang="en-US" b="1" dirty="0"/>
            <a:t> People who connect to others with only peripheral connections find those people  are more helpful in finding your new job. </a:t>
          </a:r>
        </a:p>
        <a:p>
          <a:r>
            <a:rPr lang="en-US" b="1" dirty="0"/>
            <a:t>LinkedIn 5-year experiment</a:t>
          </a:r>
        </a:p>
      </dgm:t>
    </dgm:pt>
    <dgm:pt modelId="{2F35CDF8-10C3-42E6-84AD-40716A9C0E43}" type="parTrans" cxnId="{77D56F62-29BE-4CC8-A137-9A046A58DDFE}">
      <dgm:prSet/>
      <dgm:spPr/>
      <dgm:t>
        <a:bodyPr/>
        <a:lstStyle/>
        <a:p>
          <a:endParaRPr lang="en-US"/>
        </a:p>
      </dgm:t>
    </dgm:pt>
    <dgm:pt modelId="{1328A280-5BE5-40FB-AD16-9CC38664C61B}" type="sibTrans" cxnId="{77D56F62-29BE-4CC8-A137-9A046A58DDFE}">
      <dgm:prSet/>
      <dgm:spPr/>
      <dgm:t>
        <a:bodyPr/>
        <a:lstStyle/>
        <a:p>
          <a:endParaRPr lang="en-US"/>
        </a:p>
      </dgm:t>
    </dgm:pt>
    <dgm:pt modelId="{FB7F22FE-0B7C-40D5-81F8-36B6E170146E}" type="pres">
      <dgm:prSet presAssocID="{21F2E86D-1789-4B69-AB69-6A97F5E43E71}" presName="hierChild1" presStyleCnt="0">
        <dgm:presLayoutVars>
          <dgm:chPref val="1"/>
          <dgm:dir/>
          <dgm:animOne val="branch"/>
          <dgm:animLvl val="lvl"/>
          <dgm:resizeHandles/>
        </dgm:presLayoutVars>
      </dgm:prSet>
      <dgm:spPr/>
    </dgm:pt>
    <dgm:pt modelId="{C9F0100C-5BE3-44C2-9C6C-EF0821CF46FD}" type="pres">
      <dgm:prSet presAssocID="{E06BFB92-20E7-45F7-BA44-FAEE3CEAE4B0}" presName="hierRoot1" presStyleCnt="0"/>
      <dgm:spPr/>
    </dgm:pt>
    <dgm:pt modelId="{38885097-0B83-4CF2-9FB0-AB4D8CF6543F}" type="pres">
      <dgm:prSet presAssocID="{E06BFB92-20E7-45F7-BA44-FAEE3CEAE4B0}" presName="composite" presStyleCnt="0"/>
      <dgm:spPr/>
    </dgm:pt>
    <dgm:pt modelId="{DC3CAC64-075E-4965-84F3-A4379274C1F2}" type="pres">
      <dgm:prSet presAssocID="{E06BFB92-20E7-45F7-BA44-FAEE3CEAE4B0}" presName="background" presStyleLbl="node0" presStyleIdx="0" presStyleCnt="2"/>
      <dgm:spPr/>
    </dgm:pt>
    <dgm:pt modelId="{A1F5D933-F775-4001-8B0D-592DC06F1CA7}" type="pres">
      <dgm:prSet presAssocID="{E06BFB92-20E7-45F7-BA44-FAEE3CEAE4B0}" presName="text" presStyleLbl="fgAcc0" presStyleIdx="0" presStyleCnt="2">
        <dgm:presLayoutVars>
          <dgm:chPref val="3"/>
        </dgm:presLayoutVars>
      </dgm:prSet>
      <dgm:spPr/>
    </dgm:pt>
    <dgm:pt modelId="{19D31F32-4B8B-4FA9-BDA7-996F564892D2}" type="pres">
      <dgm:prSet presAssocID="{E06BFB92-20E7-45F7-BA44-FAEE3CEAE4B0}" presName="hierChild2" presStyleCnt="0"/>
      <dgm:spPr/>
    </dgm:pt>
    <dgm:pt modelId="{DB507474-CFE0-4933-AD88-FBC691110576}" type="pres">
      <dgm:prSet presAssocID="{700F38FF-E143-4BA7-BA46-C04DC698AA57}" presName="hierRoot1" presStyleCnt="0"/>
      <dgm:spPr/>
    </dgm:pt>
    <dgm:pt modelId="{8880910F-9809-49FC-9B04-7FAB77CB3B7B}" type="pres">
      <dgm:prSet presAssocID="{700F38FF-E143-4BA7-BA46-C04DC698AA57}" presName="composite" presStyleCnt="0"/>
      <dgm:spPr/>
    </dgm:pt>
    <dgm:pt modelId="{FFF84F75-F1EF-4FED-A35B-8087941C2139}" type="pres">
      <dgm:prSet presAssocID="{700F38FF-E143-4BA7-BA46-C04DC698AA57}" presName="background" presStyleLbl="node0" presStyleIdx="1" presStyleCnt="2"/>
      <dgm:spPr/>
    </dgm:pt>
    <dgm:pt modelId="{F1B7FE63-9024-4DF3-BE35-DD9B0097F35D}" type="pres">
      <dgm:prSet presAssocID="{700F38FF-E143-4BA7-BA46-C04DC698AA57}" presName="text" presStyleLbl="fgAcc0" presStyleIdx="1" presStyleCnt="2">
        <dgm:presLayoutVars>
          <dgm:chPref val="3"/>
        </dgm:presLayoutVars>
      </dgm:prSet>
      <dgm:spPr/>
    </dgm:pt>
    <dgm:pt modelId="{EC026E34-220C-4D5F-A051-96EE73C4C7B5}" type="pres">
      <dgm:prSet presAssocID="{700F38FF-E143-4BA7-BA46-C04DC698AA57}" presName="hierChild2" presStyleCnt="0"/>
      <dgm:spPr/>
    </dgm:pt>
  </dgm:ptLst>
  <dgm:cxnLst>
    <dgm:cxn modelId="{A7D79427-B3B7-419B-8ADE-9E37AB2957C0}" type="presOf" srcId="{E06BFB92-20E7-45F7-BA44-FAEE3CEAE4B0}" destId="{A1F5D933-F775-4001-8B0D-592DC06F1CA7}" srcOrd="0" destOrd="0" presId="urn:microsoft.com/office/officeart/2005/8/layout/hierarchy1"/>
    <dgm:cxn modelId="{77D56F62-29BE-4CC8-A137-9A046A58DDFE}" srcId="{21F2E86D-1789-4B69-AB69-6A97F5E43E71}" destId="{700F38FF-E143-4BA7-BA46-C04DC698AA57}" srcOrd="1" destOrd="0" parTransId="{2F35CDF8-10C3-42E6-84AD-40716A9C0E43}" sibTransId="{1328A280-5BE5-40FB-AD16-9CC38664C61B}"/>
    <dgm:cxn modelId="{87AC1A52-55AD-4B8D-90B6-98356E075055}" srcId="{21F2E86D-1789-4B69-AB69-6A97F5E43E71}" destId="{E06BFB92-20E7-45F7-BA44-FAEE3CEAE4B0}" srcOrd="0" destOrd="0" parTransId="{B4D86017-14CD-4D81-81D6-8A639508D2AF}" sibTransId="{68B4252F-BBE4-4475-9AC6-FB96A8F27BEA}"/>
    <dgm:cxn modelId="{99E8C58C-5C47-4FFB-91B0-7705BD79AA9A}" type="presOf" srcId="{21F2E86D-1789-4B69-AB69-6A97F5E43E71}" destId="{FB7F22FE-0B7C-40D5-81F8-36B6E170146E}" srcOrd="0" destOrd="0" presId="urn:microsoft.com/office/officeart/2005/8/layout/hierarchy1"/>
    <dgm:cxn modelId="{2B98D0DA-23BD-45E9-99A9-750BA3A669BC}" type="presOf" srcId="{700F38FF-E143-4BA7-BA46-C04DC698AA57}" destId="{F1B7FE63-9024-4DF3-BE35-DD9B0097F35D}" srcOrd="0" destOrd="0" presId="urn:microsoft.com/office/officeart/2005/8/layout/hierarchy1"/>
    <dgm:cxn modelId="{6D03A34F-D938-4D11-A39C-90152A93AD0F}" type="presParOf" srcId="{FB7F22FE-0B7C-40D5-81F8-36B6E170146E}" destId="{C9F0100C-5BE3-44C2-9C6C-EF0821CF46FD}" srcOrd="0" destOrd="0" presId="urn:microsoft.com/office/officeart/2005/8/layout/hierarchy1"/>
    <dgm:cxn modelId="{F9C3C65C-3A07-477B-BA5A-E517FD5A0042}" type="presParOf" srcId="{C9F0100C-5BE3-44C2-9C6C-EF0821CF46FD}" destId="{38885097-0B83-4CF2-9FB0-AB4D8CF6543F}" srcOrd="0" destOrd="0" presId="urn:microsoft.com/office/officeart/2005/8/layout/hierarchy1"/>
    <dgm:cxn modelId="{997FD259-C6DE-4653-B961-B57C5E0B436B}" type="presParOf" srcId="{38885097-0B83-4CF2-9FB0-AB4D8CF6543F}" destId="{DC3CAC64-075E-4965-84F3-A4379274C1F2}" srcOrd="0" destOrd="0" presId="urn:microsoft.com/office/officeart/2005/8/layout/hierarchy1"/>
    <dgm:cxn modelId="{D50C4F8E-55D7-471C-A50C-CA3E416F4D2C}" type="presParOf" srcId="{38885097-0B83-4CF2-9FB0-AB4D8CF6543F}" destId="{A1F5D933-F775-4001-8B0D-592DC06F1CA7}" srcOrd="1" destOrd="0" presId="urn:microsoft.com/office/officeart/2005/8/layout/hierarchy1"/>
    <dgm:cxn modelId="{D563C645-BCD0-44B1-9FF3-AAEB17BA9844}" type="presParOf" srcId="{C9F0100C-5BE3-44C2-9C6C-EF0821CF46FD}" destId="{19D31F32-4B8B-4FA9-BDA7-996F564892D2}" srcOrd="1" destOrd="0" presId="urn:microsoft.com/office/officeart/2005/8/layout/hierarchy1"/>
    <dgm:cxn modelId="{3A5FEAC9-81F4-4600-90DC-B02A32070BFC}" type="presParOf" srcId="{FB7F22FE-0B7C-40D5-81F8-36B6E170146E}" destId="{DB507474-CFE0-4933-AD88-FBC691110576}" srcOrd="1" destOrd="0" presId="urn:microsoft.com/office/officeart/2005/8/layout/hierarchy1"/>
    <dgm:cxn modelId="{AD8E6A9C-FFDF-4322-A264-6C5472D2074C}" type="presParOf" srcId="{DB507474-CFE0-4933-AD88-FBC691110576}" destId="{8880910F-9809-49FC-9B04-7FAB77CB3B7B}" srcOrd="0" destOrd="0" presId="urn:microsoft.com/office/officeart/2005/8/layout/hierarchy1"/>
    <dgm:cxn modelId="{20F538A4-D05A-47B6-8554-4ED125E04481}" type="presParOf" srcId="{8880910F-9809-49FC-9B04-7FAB77CB3B7B}" destId="{FFF84F75-F1EF-4FED-A35B-8087941C2139}" srcOrd="0" destOrd="0" presId="urn:microsoft.com/office/officeart/2005/8/layout/hierarchy1"/>
    <dgm:cxn modelId="{7A688173-B5C6-4614-8829-09D25FEE00FC}" type="presParOf" srcId="{8880910F-9809-49FC-9B04-7FAB77CB3B7B}" destId="{F1B7FE63-9024-4DF3-BE35-DD9B0097F35D}" srcOrd="1" destOrd="0" presId="urn:microsoft.com/office/officeart/2005/8/layout/hierarchy1"/>
    <dgm:cxn modelId="{FB772608-78D2-4159-B6DD-BE4722C0E30C}" type="presParOf" srcId="{DB507474-CFE0-4933-AD88-FBC691110576}" destId="{EC026E34-220C-4D5F-A051-96EE73C4C7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C85C23-F474-48A1-9087-F3E4686D9DA6}" type="doc">
      <dgm:prSet loTypeId="urn:microsoft.com/office/officeart/2005/8/layout/target3" loCatId="list" qsTypeId="urn:microsoft.com/office/officeart/2005/8/quickstyle/3d3" qsCatId="3D" csTypeId="urn:microsoft.com/office/officeart/2005/8/colors/accent1_3" csCatId="accent1" phldr="1"/>
      <dgm:spPr/>
      <dgm:t>
        <a:bodyPr/>
        <a:lstStyle/>
        <a:p>
          <a:endParaRPr lang="en-US"/>
        </a:p>
      </dgm:t>
    </dgm:pt>
    <dgm:pt modelId="{9E171DA3-7C89-47C2-B008-136375246EE8}">
      <dgm:prSet/>
      <dgm:spPr/>
      <dgm:t>
        <a:bodyPr/>
        <a:lstStyle/>
        <a:p>
          <a:r>
            <a:rPr lang="en-US" b="1" dirty="0"/>
            <a:t>Networking is a </a:t>
          </a:r>
        </a:p>
        <a:p>
          <a:r>
            <a:rPr lang="en-US" b="1" dirty="0"/>
            <a:t>life-long skill.</a:t>
          </a:r>
          <a:endParaRPr lang="en-US" dirty="0"/>
        </a:p>
      </dgm:t>
    </dgm:pt>
    <dgm:pt modelId="{4B3C8B2A-1895-4755-866E-7951E7896C82}" type="parTrans" cxnId="{B33EFC0B-0881-47AC-AB2F-D10F8143CC17}">
      <dgm:prSet/>
      <dgm:spPr/>
      <dgm:t>
        <a:bodyPr/>
        <a:lstStyle/>
        <a:p>
          <a:endParaRPr lang="en-US"/>
        </a:p>
      </dgm:t>
    </dgm:pt>
    <dgm:pt modelId="{38C416D1-DF44-4A31-A999-0D14155B00BF}" type="sibTrans" cxnId="{B33EFC0B-0881-47AC-AB2F-D10F8143CC17}">
      <dgm:prSet/>
      <dgm:spPr/>
      <dgm:t>
        <a:bodyPr/>
        <a:lstStyle/>
        <a:p>
          <a:endParaRPr lang="en-US"/>
        </a:p>
      </dgm:t>
    </dgm:pt>
    <dgm:pt modelId="{E751E8CE-9DEE-4BB5-82AD-2CD2D7F3C862}">
      <dgm:prSet/>
      <dgm:spPr/>
      <dgm:t>
        <a:bodyPr/>
        <a:lstStyle/>
        <a:p>
          <a:r>
            <a:rPr lang="en-US" b="1" dirty="0"/>
            <a:t>It is the cultivation of productive relationships for employment or business.</a:t>
          </a:r>
          <a:endParaRPr lang="en-US" dirty="0"/>
        </a:p>
      </dgm:t>
    </dgm:pt>
    <dgm:pt modelId="{AFF42662-8972-48EC-B5D1-862DEA902205}" type="parTrans" cxnId="{3EEED393-B031-48B4-9289-4EE9C16F502E}">
      <dgm:prSet/>
      <dgm:spPr/>
      <dgm:t>
        <a:bodyPr/>
        <a:lstStyle/>
        <a:p>
          <a:endParaRPr lang="en-US"/>
        </a:p>
      </dgm:t>
    </dgm:pt>
    <dgm:pt modelId="{863CE799-D5D9-4426-AB89-A89D4DE26F07}" type="sibTrans" cxnId="{3EEED393-B031-48B4-9289-4EE9C16F502E}">
      <dgm:prSet/>
      <dgm:spPr/>
      <dgm:t>
        <a:bodyPr/>
        <a:lstStyle/>
        <a:p>
          <a:endParaRPr lang="en-US"/>
        </a:p>
      </dgm:t>
    </dgm:pt>
    <dgm:pt modelId="{8CB01E00-2E19-4E4C-A2D3-7A2561AD7BFB}">
      <dgm:prSet/>
      <dgm:spPr/>
      <dgm:t>
        <a:bodyPr/>
        <a:lstStyle/>
        <a:p>
          <a:r>
            <a:rPr lang="en-US" b="1" dirty="0"/>
            <a:t>At its best, networking is the exchange of information or services among individuals, groups or institutions. </a:t>
          </a:r>
          <a:endParaRPr lang="en-US" dirty="0"/>
        </a:p>
      </dgm:t>
    </dgm:pt>
    <dgm:pt modelId="{E7C2BC72-4293-4E10-AF3C-B6CCEE1EE286}" type="sibTrans" cxnId="{356DFF6E-1962-444E-B6D0-5EF4A52A7A68}">
      <dgm:prSet/>
      <dgm:spPr/>
      <dgm:t>
        <a:bodyPr/>
        <a:lstStyle/>
        <a:p>
          <a:endParaRPr lang="en-US"/>
        </a:p>
      </dgm:t>
    </dgm:pt>
    <dgm:pt modelId="{9F8CE404-74FE-4A22-9E3A-EE8BC145795D}" type="parTrans" cxnId="{356DFF6E-1962-444E-B6D0-5EF4A52A7A68}">
      <dgm:prSet/>
      <dgm:spPr/>
      <dgm:t>
        <a:bodyPr/>
        <a:lstStyle/>
        <a:p>
          <a:endParaRPr lang="en-US"/>
        </a:p>
      </dgm:t>
    </dgm:pt>
    <dgm:pt modelId="{2FDC38FE-9599-4C80-98A6-F3833E0C910A}">
      <dgm:prSet/>
      <dgm:spPr/>
      <dgm:t>
        <a:bodyPr/>
        <a:lstStyle/>
        <a:p>
          <a:r>
            <a:rPr lang="en-US" b="1"/>
            <a:t>Look for opportunities to help other people achieve their dreams.</a:t>
          </a:r>
          <a:endParaRPr lang="en-US" dirty="0"/>
        </a:p>
      </dgm:t>
    </dgm:pt>
    <dgm:pt modelId="{F5369EF0-7A7D-4980-B1FD-C223CBD25C37}" type="parTrans" cxnId="{1053207C-E054-4BED-B38F-94F2EF9F295A}">
      <dgm:prSet/>
      <dgm:spPr/>
      <dgm:t>
        <a:bodyPr/>
        <a:lstStyle/>
        <a:p>
          <a:endParaRPr lang="en-US"/>
        </a:p>
      </dgm:t>
    </dgm:pt>
    <dgm:pt modelId="{9278EF03-4F79-4211-8385-344D0A7335CB}" type="sibTrans" cxnId="{1053207C-E054-4BED-B38F-94F2EF9F295A}">
      <dgm:prSet/>
      <dgm:spPr/>
      <dgm:t>
        <a:bodyPr/>
        <a:lstStyle/>
        <a:p>
          <a:endParaRPr lang="en-US"/>
        </a:p>
      </dgm:t>
    </dgm:pt>
    <dgm:pt modelId="{2BF022DA-1399-465B-A4DD-1F6C36255E45}" type="pres">
      <dgm:prSet presAssocID="{0BC85C23-F474-48A1-9087-F3E4686D9DA6}" presName="Name0" presStyleCnt="0">
        <dgm:presLayoutVars>
          <dgm:chMax val="7"/>
          <dgm:dir/>
          <dgm:animLvl val="lvl"/>
          <dgm:resizeHandles val="exact"/>
        </dgm:presLayoutVars>
      </dgm:prSet>
      <dgm:spPr/>
    </dgm:pt>
    <dgm:pt modelId="{ADAF2D55-DF04-4D2E-80F8-5157C9B089E5}" type="pres">
      <dgm:prSet presAssocID="{9E171DA3-7C89-47C2-B008-136375246EE8}" presName="circle1" presStyleLbl="node1" presStyleIdx="0" presStyleCnt="4"/>
      <dgm:spPr/>
    </dgm:pt>
    <dgm:pt modelId="{B276FA86-0F52-4A4E-9EC1-CB5368483B99}" type="pres">
      <dgm:prSet presAssocID="{9E171DA3-7C89-47C2-B008-136375246EE8}" presName="space" presStyleCnt="0"/>
      <dgm:spPr/>
    </dgm:pt>
    <dgm:pt modelId="{A9A3ED75-147A-4ABF-A7A1-8E646DD640C3}" type="pres">
      <dgm:prSet presAssocID="{9E171DA3-7C89-47C2-B008-136375246EE8}" presName="rect1" presStyleLbl="alignAcc1" presStyleIdx="0" presStyleCnt="4"/>
      <dgm:spPr/>
    </dgm:pt>
    <dgm:pt modelId="{7FCA41AC-45BA-4B56-840A-9E975F837A07}" type="pres">
      <dgm:prSet presAssocID="{8CB01E00-2E19-4E4C-A2D3-7A2561AD7BFB}" presName="vertSpace2" presStyleLbl="node1" presStyleIdx="0" presStyleCnt="4"/>
      <dgm:spPr/>
    </dgm:pt>
    <dgm:pt modelId="{62CB9043-85CF-4CA7-B528-F3A894E61570}" type="pres">
      <dgm:prSet presAssocID="{8CB01E00-2E19-4E4C-A2D3-7A2561AD7BFB}" presName="circle2" presStyleLbl="node1" presStyleIdx="1" presStyleCnt="4"/>
      <dgm:spPr/>
    </dgm:pt>
    <dgm:pt modelId="{7E85B8D4-C319-4235-A22B-852432C74D92}" type="pres">
      <dgm:prSet presAssocID="{8CB01E00-2E19-4E4C-A2D3-7A2561AD7BFB}" presName="rect2" presStyleLbl="alignAcc1" presStyleIdx="1" presStyleCnt="4"/>
      <dgm:spPr/>
    </dgm:pt>
    <dgm:pt modelId="{70043B12-17D6-4183-A8B1-41120647509C}" type="pres">
      <dgm:prSet presAssocID="{E751E8CE-9DEE-4BB5-82AD-2CD2D7F3C862}" presName="vertSpace3" presStyleLbl="node1" presStyleIdx="1" presStyleCnt="4"/>
      <dgm:spPr/>
    </dgm:pt>
    <dgm:pt modelId="{0B6B20F0-9E14-4C6A-87BC-522928CDFACA}" type="pres">
      <dgm:prSet presAssocID="{E751E8CE-9DEE-4BB5-82AD-2CD2D7F3C862}" presName="circle3" presStyleLbl="node1" presStyleIdx="2" presStyleCnt="4"/>
      <dgm:spPr/>
    </dgm:pt>
    <dgm:pt modelId="{7C04D3AC-4F58-4C64-8781-D278CFBC6B3E}" type="pres">
      <dgm:prSet presAssocID="{E751E8CE-9DEE-4BB5-82AD-2CD2D7F3C862}" presName="rect3" presStyleLbl="alignAcc1" presStyleIdx="2" presStyleCnt="4"/>
      <dgm:spPr/>
    </dgm:pt>
    <dgm:pt modelId="{579875C1-1270-4C22-8D1C-87506CF73A62}" type="pres">
      <dgm:prSet presAssocID="{2FDC38FE-9599-4C80-98A6-F3833E0C910A}" presName="vertSpace4" presStyleLbl="node1" presStyleIdx="2" presStyleCnt="4"/>
      <dgm:spPr/>
    </dgm:pt>
    <dgm:pt modelId="{64F8AEEE-5F88-4F7A-B915-261132EA701C}" type="pres">
      <dgm:prSet presAssocID="{2FDC38FE-9599-4C80-98A6-F3833E0C910A}" presName="circle4" presStyleLbl="node1" presStyleIdx="3" presStyleCnt="4"/>
      <dgm:spPr/>
    </dgm:pt>
    <dgm:pt modelId="{0BB88FFD-2056-4D39-9367-A0E50F26A773}" type="pres">
      <dgm:prSet presAssocID="{2FDC38FE-9599-4C80-98A6-F3833E0C910A}" presName="rect4" presStyleLbl="alignAcc1" presStyleIdx="3" presStyleCnt="4"/>
      <dgm:spPr/>
    </dgm:pt>
    <dgm:pt modelId="{A72A682A-C532-4F6C-A549-3C97564ABDF3}" type="pres">
      <dgm:prSet presAssocID="{9E171DA3-7C89-47C2-B008-136375246EE8}" presName="rect1ParTxNoCh" presStyleLbl="alignAcc1" presStyleIdx="3" presStyleCnt="4">
        <dgm:presLayoutVars>
          <dgm:chMax val="1"/>
          <dgm:bulletEnabled val="1"/>
        </dgm:presLayoutVars>
      </dgm:prSet>
      <dgm:spPr/>
    </dgm:pt>
    <dgm:pt modelId="{DD6E513D-F672-4DEF-B3E6-DDAA7D341521}" type="pres">
      <dgm:prSet presAssocID="{8CB01E00-2E19-4E4C-A2D3-7A2561AD7BFB}" presName="rect2ParTxNoCh" presStyleLbl="alignAcc1" presStyleIdx="3" presStyleCnt="4">
        <dgm:presLayoutVars>
          <dgm:chMax val="1"/>
          <dgm:bulletEnabled val="1"/>
        </dgm:presLayoutVars>
      </dgm:prSet>
      <dgm:spPr/>
    </dgm:pt>
    <dgm:pt modelId="{F682D1C0-AE4A-4B28-859B-22F01D136EF2}" type="pres">
      <dgm:prSet presAssocID="{E751E8CE-9DEE-4BB5-82AD-2CD2D7F3C862}" presName="rect3ParTxNoCh" presStyleLbl="alignAcc1" presStyleIdx="3" presStyleCnt="4">
        <dgm:presLayoutVars>
          <dgm:chMax val="1"/>
          <dgm:bulletEnabled val="1"/>
        </dgm:presLayoutVars>
      </dgm:prSet>
      <dgm:spPr/>
    </dgm:pt>
    <dgm:pt modelId="{DE29F7EA-EA88-48C6-8D0D-ADEA3166C495}" type="pres">
      <dgm:prSet presAssocID="{2FDC38FE-9599-4C80-98A6-F3833E0C910A}" presName="rect4ParTxNoCh" presStyleLbl="alignAcc1" presStyleIdx="3" presStyleCnt="4">
        <dgm:presLayoutVars>
          <dgm:chMax val="1"/>
          <dgm:bulletEnabled val="1"/>
        </dgm:presLayoutVars>
      </dgm:prSet>
      <dgm:spPr/>
    </dgm:pt>
  </dgm:ptLst>
  <dgm:cxnLst>
    <dgm:cxn modelId="{C7206308-EDAD-4B0F-ACAA-BED6E367D951}" type="presOf" srcId="{E751E8CE-9DEE-4BB5-82AD-2CD2D7F3C862}" destId="{7C04D3AC-4F58-4C64-8781-D278CFBC6B3E}" srcOrd="0" destOrd="0" presId="urn:microsoft.com/office/officeart/2005/8/layout/target3"/>
    <dgm:cxn modelId="{B33EFC0B-0881-47AC-AB2F-D10F8143CC17}" srcId="{0BC85C23-F474-48A1-9087-F3E4686D9DA6}" destId="{9E171DA3-7C89-47C2-B008-136375246EE8}" srcOrd="0" destOrd="0" parTransId="{4B3C8B2A-1895-4755-866E-7951E7896C82}" sibTransId="{38C416D1-DF44-4A31-A999-0D14155B00BF}"/>
    <dgm:cxn modelId="{6982E619-9C14-40FD-ADB7-F7D9E3ADE993}" type="presOf" srcId="{2FDC38FE-9599-4C80-98A6-F3833E0C910A}" destId="{0BB88FFD-2056-4D39-9367-A0E50F26A773}" srcOrd="0" destOrd="0" presId="urn:microsoft.com/office/officeart/2005/8/layout/target3"/>
    <dgm:cxn modelId="{0987E224-2EB7-49C3-BE6D-E075822737CF}" type="presOf" srcId="{2FDC38FE-9599-4C80-98A6-F3833E0C910A}" destId="{DE29F7EA-EA88-48C6-8D0D-ADEA3166C495}" srcOrd="1" destOrd="0" presId="urn:microsoft.com/office/officeart/2005/8/layout/target3"/>
    <dgm:cxn modelId="{7E823638-83BB-4D2C-8877-5DF494FBD705}" type="presOf" srcId="{8CB01E00-2E19-4E4C-A2D3-7A2561AD7BFB}" destId="{7E85B8D4-C319-4235-A22B-852432C74D92}" srcOrd="0" destOrd="0" presId="urn:microsoft.com/office/officeart/2005/8/layout/target3"/>
    <dgm:cxn modelId="{523CC247-A56C-47BA-A12B-1F14C78E6B38}" type="presOf" srcId="{8CB01E00-2E19-4E4C-A2D3-7A2561AD7BFB}" destId="{DD6E513D-F672-4DEF-B3E6-DDAA7D341521}" srcOrd="1" destOrd="0" presId="urn:microsoft.com/office/officeart/2005/8/layout/target3"/>
    <dgm:cxn modelId="{356DFF6E-1962-444E-B6D0-5EF4A52A7A68}" srcId="{0BC85C23-F474-48A1-9087-F3E4686D9DA6}" destId="{8CB01E00-2E19-4E4C-A2D3-7A2561AD7BFB}" srcOrd="1" destOrd="0" parTransId="{9F8CE404-74FE-4A22-9E3A-EE8BC145795D}" sibTransId="{E7C2BC72-4293-4E10-AF3C-B6CCEE1EE286}"/>
    <dgm:cxn modelId="{4B6C6977-5572-493F-99E0-6F452F69EDF6}" type="presOf" srcId="{9E171DA3-7C89-47C2-B008-136375246EE8}" destId="{A72A682A-C532-4F6C-A549-3C97564ABDF3}" srcOrd="1" destOrd="0" presId="urn:microsoft.com/office/officeart/2005/8/layout/target3"/>
    <dgm:cxn modelId="{1053207C-E054-4BED-B38F-94F2EF9F295A}" srcId="{0BC85C23-F474-48A1-9087-F3E4686D9DA6}" destId="{2FDC38FE-9599-4C80-98A6-F3833E0C910A}" srcOrd="3" destOrd="0" parTransId="{F5369EF0-7A7D-4980-B1FD-C223CBD25C37}" sibTransId="{9278EF03-4F79-4211-8385-344D0A7335CB}"/>
    <dgm:cxn modelId="{3EEED393-B031-48B4-9289-4EE9C16F502E}" srcId="{0BC85C23-F474-48A1-9087-F3E4686D9DA6}" destId="{E751E8CE-9DEE-4BB5-82AD-2CD2D7F3C862}" srcOrd="2" destOrd="0" parTransId="{AFF42662-8972-48EC-B5D1-862DEA902205}" sibTransId="{863CE799-D5D9-4426-AB89-A89D4DE26F07}"/>
    <dgm:cxn modelId="{70CB2FB5-D0AA-4176-A300-EC3737B732A0}" type="presOf" srcId="{E751E8CE-9DEE-4BB5-82AD-2CD2D7F3C862}" destId="{F682D1C0-AE4A-4B28-859B-22F01D136EF2}" srcOrd="1" destOrd="0" presId="urn:microsoft.com/office/officeart/2005/8/layout/target3"/>
    <dgm:cxn modelId="{40A0D2EC-BE83-4241-9971-FD683EBF6713}" type="presOf" srcId="{0BC85C23-F474-48A1-9087-F3E4686D9DA6}" destId="{2BF022DA-1399-465B-A4DD-1F6C36255E45}" srcOrd="0" destOrd="0" presId="urn:microsoft.com/office/officeart/2005/8/layout/target3"/>
    <dgm:cxn modelId="{6495B9F1-A6DE-4957-909B-823CDC4C2B42}" type="presOf" srcId="{9E171DA3-7C89-47C2-B008-136375246EE8}" destId="{A9A3ED75-147A-4ABF-A7A1-8E646DD640C3}" srcOrd="0" destOrd="0" presId="urn:microsoft.com/office/officeart/2005/8/layout/target3"/>
    <dgm:cxn modelId="{46F40662-9A5C-4E50-9E8E-DF32232AD7CD}" type="presParOf" srcId="{2BF022DA-1399-465B-A4DD-1F6C36255E45}" destId="{ADAF2D55-DF04-4D2E-80F8-5157C9B089E5}" srcOrd="0" destOrd="0" presId="urn:microsoft.com/office/officeart/2005/8/layout/target3"/>
    <dgm:cxn modelId="{AB0EDB46-76F3-49DB-8237-62F137730077}" type="presParOf" srcId="{2BF022DA-1399-465B-A4DD-1F6C36255E45}" destId="{B276FA86-0F52-4A4E-9EC1-CB5368483B99}" srcOrd="1" destOrd="0" presId="urn:microsoft.com/office/officeart/2005/8/layout/target3"/>
    <dgm:cxn modelId="{96C12EB6-886B-4366-B760-A5CEEC5581AE}" type="presParOf" srcId="{2BF022DA-1399-465B-A4DD-1F6C36255E45}" destId="{A9A3ED75-147A-4ABF-A7A1-8E646DD640C3}" srcOrd="2" destOrd="0" presId="urn:microsoft.com/office/officeart/2005/8/layout/target3"/>
    <dgm:cxn modelId="{FD9B0230-442A-4483-B2B1-7C24748A7A5C}" type="presParOf" srcId="{2BF022DA-1399-465B-A4DD-1F6C36255E45}" destId="{7FCA41AC-45BA-4B56-840A-9E975F837A07}" srcOrd="3" destOrd="0" presId="urn:microsoft.com/office/officeart/2005/8/layout/target3"/>
    <dgm:cxn modelId="{13079271-AC8A-45AA-A7A7-59BFE2779267}" type="presParOf" srcId="{2BF022DA-1399-465B-A4DD-1F6C36255E45}" destId="{62CB9043-85CF-4CA7-B528-F3A894E61570}" srcOrd="4" destOrd="0" presId="urn:microsoft.com/office/officeart/2005/8/layout/target3"/>
    <dgm:cxn modelId="{8B3D670D-8B16-4FA2-AA5C-723CA6B0D347}" type="presParOf" srcId="{2BF022DA-1399-465B-A4DD-1F6C36255E45}" destId="{7E85B8D4-C319-4235-A22B-852432C74D92}" srcOrd="5" destOrd="0" presId="urn:microsoft.com/office/officeart/2005/8/layout/target3"/>
    <dgm:cxn modelId="{B985C4E5-96CC-4F68-A504-B720CFB0F8E9}" type="presParOf" srcId="{2BF022DA-1399-465B-A4DD-1F6C36255E45}" destId="{70043B12-17D6-4183-A8B1-41120647509C}" srcOrd="6" destOrd="0" presId="urn:microsoft.com/office/officeart/2005/8/layout/target3"/>
    <dgm:cxn modelId="{DD3E2997-A5B6-4396-BE66-B862C979F2F4}" type="presParOf" srcId="{2BF022DA-1399-465B-A4DD-1F6C36255E45}" destId="{0B6B20F0-9E14-4C6A-87BC-522928CDFACA}" srcOrd="7" destOrd="0" presId="urn:microsoft.com/office/officeart/2005/8/layout/target3"/>
    <dgm:cxn modelId="{06C83F70-6C39-4AB8-BBC0-29A9C2BA69E4}" type="presParOf" srcId="{2BF022DA-1399-465B-A4DD-1F6C36255E45}" destId="{7C04D3AC-4F58-4C64-8781-D278CFBC6B3E}" srcOrd="8" destOrd="0" presId="urn:microsoft.com/office/officeart/2005/8/layout/target3"/>
    <dgm:cxn modelId="{143F678A-27BF-43A9-BB48-EE26540C082C}" type="presParOf" srcId="{2BF022DA-1399-465B-A4DD-1F6C36255E45}" destId="{579875C1-1270-4C22-8D1C-87506CF73A62}" srcOrd="9" destOrd="0" presId="urn:microsoft.com/office/officeart/2005/8/layout/target3"/>
    <dgm:cxn modelId="{055D2862-E2D2-48BF-8BB5-D5C60ED9F11D}" type="presParOf" srcId="{2BF022DA-1399-465B-A4DD-1F6C36255E45}" destId="{64F8AEEE-5F88-4F7A-B915-261132EA701C}" srcOrd="10" destOrd="0" presId="urn:microsoft.com/office/officeart/2005/8/layout/target3"/>
    <dgm:cxn modelId="{88171C4C-E1B4-4DDD-A587-1DD7196EEA2A}" type="presParOf" srcId="{2BF022DA-1399-465B-A4DD-1F6C36255E45}" destId="{0BB88FFD-2056-4D39-9367-A0E50F26A773}" srcOrd="11" destOrd="0" presId="urn:microsoft.com/office/officeart/2005/8/layout/target3"/>
    <dgm:cxn modelId="{35677026-5589-4A61-9011-58589A8CF966}" type="presParOf" srcId="{2BF022DA-1399-465B-A4DD-1F6C36255E45}" destId="{A72A682A-C532-4F6C-A549-3C97564ABDF3}" srcOrd="12" destOrd="0" presId="urn:microsoft.com/office/officeart/2005/8/layout/target3"/>
    <dgm:cxn modelId="{619F6C73-0ADB-45D9-8F63-34152AE05569}" type="presParOf" srcId="{2BF022DA-1399-465B-A4DD-1F6C36255E45}" destId="{DD6E513D-F672-4DEF-B3E6-DDAA7D341521}" srcOrd="13" destOrd="0" presId="urn:microsoft.com/office/officeart/2005/8/layout/target3"/>
    <dgm:cxn modelId="{B8BBF56B-F807-4414-9155-E0CA624D73A5}" type="presParOf" srcId="{2BF022DA-1399-465B-A4DD-1F6C36255E45}" destId="{F682D1C0-AE4A-4B28-859B-22F01D136EF2}" srcOrd="14" destOrd="0" presId="urn:microsoft.com/office/officeart/2005/8/layout/target3"/>
    <dgm:cxn modelId="{4112D7A7-4E79-46B0-B7DD-92D9D1AB4ABF}" type="presParOf" srcId="{2BF022DA-1399-465B-A4DD-1F6C36255E45}" destId="{DE29F7EA-EA88-48C6-8D0D-ADEA3166C49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0129DB-28B8-4F7C-AE65-E3F8D7FC69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ED56A5-2782-4450-BA19-7222C9DCA6DF}">
      <dgm:prSet/>
      <dgm:spPr/>
      <dgm:t>
        <a:bodyPr/>
        <a:lstStyle/>
        <a:p>
          <a:r>
            <a:rPr lang="en-US" dirty="0"/>
            <a:t>Research person.</a:t>
          </a:r>
        </a:p>
      </dgm:t>
    </dgm:pt>
    <dgm:pt modelId="{9CACD685-8596-4F9A-8333-CCB5E56A2F93}" type="parTrans" cxnId="{D646D961-DA68-416C-A352-42D9FB692B10}">
      <dgm:prSet/>
      <dgm:spPr/>
      <dgm:t>
        <a:bodyPr/>
        <a:lstStyle/>
        <a:p>
          <a:endParaRPr lang="en-US"/>
        </a:p>
      </dgm:t>
    </dgm:pt>
    <dgm:pt modelId="{88FBF485-9D8B-44A6-94D8-04627C256EE7}" type="sibTrans" cxnId="{D646D961-DA68-416C-A352-42D9FB692B10}">
      <dgm:prSet/>
      <dgm:spPr/>
      <dgm:t>
        <a:bodyPr/>
        <a:lstStyle/>
        <a:p>
          <a:endParaRPr lang="en-US"/>
        </a:p>
      </dgm:t>
    </dgm:pt>
    <dgm:pt modelId="{3C090A48-A378-483B-8F4A-1C66ECEFD260}">
      <dgm:prSet/>
      <dgm:spPr/>
      <dgm:t>
        <a:bodyPr/>
        <a:lstStyle/>
        <a:p>
          <a:r>
            <a:rPr lang="en-US" dirty="0"/>
            <a:t>Find shared interest.</a:t>
          </a:r>
        </a:p>
      </dgm:t>
    </dgm:pt>
    <dgm:pt modelId="{C0915023-2BDB-488B-BED5-55D0F1FA94A0}" type="parTrans" cxnId="{9DA39FF6-D42F-4DBC-800E-5EEE1B83961B}">
      <dgm:prSet/>
      <dgm:spPr/>
      <dgm:t>
        <a:bodyPr/>
        <a:lstStyle/>
        <a:p>
          <a:endParaRPr lang="en-US"/>
        </a:p>
      </dgm:t>
    </dgm:pt>
    <dgm:pt modelId="{40BD398B-0F35-4FFC-B998-1F4F754B6F39}" type="sibTrans" cxnId="{9DA39FF6-D42F-4DBC-800E-5EEE1B83961B}">
      <dgm:prSet/>
      <dgm:spPr/>
      <dgm:t>
        <a:bodyPr/>
        <a:lstStyle/>
        <a:p>
          <a:endParaRPr lang="en-US"/>
        </a:p>
      </dgm:t>
    </dgm:pt>
    <dgm:pt modelId="{8C4510DB-3C94-462F-BDB1-6961A85367C2}">
      <dgm:prSet/>
      <dgm:spPr/>
      <dgm:t>
        <a:bodyPr/>
        <a:lstStyle/>
        <a:p>
          <a:r>
            <a:rPr lang="en-US" dirty="0"/>
            <a:t>State purpose.</a:t>
          </a:r>
        </a:p>
      </dgm:t>
    </dgm:pt>
    <dgm:pt modelId="{B75AF704-49DD-4AE5-941A-B037204FA044}" type="parTrans" cxnId="{ABCCEA63-72CE-4BC3-8615-0115172F3C73}">
      <dgm:prSet/>
      <dgm:spPr/>
      <dgm:t>
        <a:bodyPr/>
        <a:lstStyle/>
        <a:p>
          <a:endParaRPr lang="en-US"/>
        </a:p>
      </dgm:t>
    </dgm:pt>
    <dgm:pt modelId="{8C9C1C26-A51B-474F-954E-E208A74EA72F}" type="sibTrans" cxnId="{ABCCEA63-72CE-4BC3-8615-0115172F3C73}">
      <dgm:prSet/>
      <dgm:spPr/>
      <dgm:t>
        <a:bodyPr/>
        <a:lstStyle/>
        <a:p>
          <a:endParaRPr lang="en-US"/>
        </a:p>
      </dgm:t>
    </dgm:pt>
    <dgm:pt modelId="{FFBA3BC4-FD15-412F-9D63-51D46CB0816D}">
      <dgm:prSet/>
      <dgm:spPr/>
      <dgm:t>
        <a:bodyPr/>
        <a:lstStyle/>
        <a:p>
          <a:r>
            <a:rPr lang="en-US" dirty="0"/>
            <a:t>Ask 3-4 questions.</a:t>
          </a:r>
        </a:p>
      </dgm:t>
    </dgm:pt>
    <dgm:pt modelId="{ECB61C65-706F-4462-8DC6-767D54BB556A}" type="parTrans" cxnId="{EA900F7F-1510-4934-823F-7E315DF6EF9E}">
      <dgm:prSet/>
      <dgm:spPr/>
      <dgm:t>
        <a:bodyPr/>
        <a:lstStyle/>
        <a:p>
          <a:endParaRPr lang="en-US"/>
        </a:p>
      </dgm:t>
    </dgm:pt>
    <dgm:pt modelId="{35CBBA13-189D-4837-866F-96DE1B51AE71}" type="sibTrans" cxnId="{EA900F7F-1510-4934-823F-7E315DF6EF9E}">
      <dgm:prSet/>
      <dgm:spPr/>
      <dgm:t>
        <a:bodyPr/>
        <a:lstStyle/>
        <a:p>
          <a:endParaRPr lang="en-US"/>
        </a:p>
      </dgm:t>
    </dgm:pt>
    <dgm:pt modelId="{B225276E-FE50-4D36-B19D-9DF0CC6AE6DF}">
      <dgm:prSet/>
      <dgm:spPr/>
      <dgm:t>
        <a:bodyPr/>
        <a:lstStyle/>
        <a:p>
          <a:r>
            <a:rPr lang="en-US" dirty="0"/>
            <a:t>Exchange information. </a:t>
          </a:r>
        </a:p>
      </dgm:t>
    </dgm:pt>
    <dgm:pt modelId="{E9DF3B18-ECDD-4A99-A69B-F7CF52B41EF4}" type="parTrans" cxnId="{1114CC78-8E50-40C6-947F-0A299529353E}">
      <dgm:prSet/>
      <dgm:spPr/>
      <dgm:t>
        <a:bodyPr/>
        <a:lstStyle/>
        <a:p>
          <a:endParaRPr lang="en-US"/>
        </a:p>
      </dgm:t>
    </dgm:pt>
    <dgm:pt modelId="{80C724ED-15FE-4811-8E1B-64098B30D6ED}" type="sibTrans" cxnId="{1114CC78-8E50-40C6-947F-0A299529353E}">
      <dgm:prSet/>
      <dgm:spPr/>
      <dgm:t>
        <a:bodyPr/>
        <a:lstStyle/>
        <a:p>
          <a:endParaRPr lang="en-US"/>
        </a:p>
      </dgm:t>
    </dgm:pt>
    <dgm:pt modelId="{B24EDE2B-3DBE-41ED-99D4-CA419F0F881B}">
      <dgm:prSet/>
      <dgm:spPr/>
      <dgm:t>
        <a:bodyPr/>
        <a:lstStyle/>
        <a:p>
          <a:r>
            <a:rPr lang="en-US" dirty="0"/>
            <a:t>Agree on follow-up. </a:t>
          </a:r>
        </a:p>
      </dgm:t>
    </dgm:pt>
    <dgm:pt modelId="{6A698DBA-6A1B-4F61-B6A3-309E1906719D}" type="parTrans" cxnId="{5EBC34AD-D66B-4F89-8AB8-30B3DF756FA7}">
      <dgm:prSet/>
      <dgm:spPr/>
      <dgm:t>
        <a:bodyPr/>
        <a:lstStyle/>
        <a:p>
          <a:endParaRPr lang="en-US"/>
        </a:p>
      </dgm:t>
    </dgm:pt>
    <dgm:pt modelId="{54597892-7EF4-4204-A728-0BB1BA2950CA}" type="sibTrans" cxnId="{5EBC34AD-D66B-4F89-8AB8-30B3DF756FA7}">
      <dgm:prSet/>
      <dgm:spPr/>
      <dgm:t>
        <a:bodyPr/>
        <a:lstStyle/>
        <a:p>
          <a:endParaRPr lang="en-US"/>
        </a:p>
      </dgm:t>
    </dgm:pt>
    <dgm:pt modelId="{FE948758-B3C9-4E16-8D42-326915458972}">
      <dgm:prSet/>
      <dgm:spPr/>
      <dgm:t>
        <a:bodyPr/>
        <a:lstStyle/>
        <a:p>
          <a:r>
            <a:rPr lang="en-US" dirty="0"/>
            <a:t>Do NOT ask for a job. </a:t>
          </a:r>
        </a:p>
      </dgm:t>
    </dgm:pt>
    <dgm:pt modelId="{13EBA97A-F5EE-47B5-B903-98B73D7F84DD}" type="parTrans" cxnId="{0033E05C-415D-4120-98BD-2FDFC3790C2E}">
      <dgm:prSet/>
      <dgm:spPr/>
      <dgm:t>
        <a:bodyPr/>
        <a:lstStyle/>
        <a:p>
          <a:endParaRPr lang="en-US"/>
        </a:p>
      </dgm:t>
    </dgm:pt>
    <dgm:pt modelId="{0C9A313B-FAD5-46FE-A333-C509B57DA0F8}" type="sibTrans" cxnId="{0033E05C-415D-4120-98BD-2FDFC3790C2E}">
      <dgm:prSet/>
      <dgm:spPr/>
      <dgm:t>
        <a:bodyPr/>
        <a:lstStyle/>
        <a:p>
          <a:endParaRPr lang="en-US"/>
        </a:p>
      </dgm:t>
    </dgm:pt>
    <dgm:pt modelId="{31321D49-AE8D-4FD3-98D0-D78562DA6008}" type="pres">
      <dgm:prSet presAssocID="{F60129DB-28B8-4F7C-AE65-E3F8D7FC699D}" presName="vert0" presStyleCnt="0">
        <dgm:presLayoutVars>
          <dgm:dir/>
          <dgm:animOne val="branch"/>
          <dgm:animLvl val="lvl"/>
        </dgm:presLayoutVars>
      </dgm:prSet>
      <dgm:spPr/>
    </dgm:pt>
    <dgm:pt modelId="{3F209A27-3A65-4A5E-9FB9-41C893F8C5A6}" type="pres">
      <dgm:prSet presAssocID="{1EED56A5-2782-4450-BA19-7222C9DCA6DF}" presName="thickLine" presStyleLbl="alignNode1" presStyleIdx="0" presStyleCnt="7"/>
      <dgm:spPr/>
    </dgm:pt>
    <dgm:pt modelId="{4D652352-DDA5-49CF-B690-00A3554011B9}" type="pres">
      <dgm:prSet presAssocID="{1EED56A5-2782-4450-BA19-7222C9DCA6DF}" presName="horz1" presStyleCnt="0"/>
      <dgm:spPr/>
    </dgm:pt>
    <dgm:pt modelId="{E669AC91-3BE7-4FB8-939D-2FDF15CDE19D}" type="pres">
      <dgm:prSet presAssocID="{1EED56A5-2782-4450-BA19-7222C9DCA6DF}" presName="tx1" presStyleLbl="revTx" presStyleIdx="0" presStyleCnt="7"/>
      <dgm:spPr/>
    </dgm:pt>
    <dgm:pt modelId="{DF667BC7-BCEE-41B6-AFB9-56E96D746237}" type="pres">
      <dgm:prSet presAssocID="{1EED56A5-2782-4450-BA19-7222C9DCA6DF}" presName="vert1" presStyleCnt="0"/>
      <dgm:spPr/>
    </dgm:pt>
    <dgm:pt modelId="{12CAC922-3A1A-4862-877E-337767FECC1D}" type="pres">
      <dgm:prSet presAssocID="{3C090A48-A378-483B-8F4A-1C66ECEFD260}" presName="thickLine" presStyleLbl="alignNode1" presStyleIdx="1" presStyleCnt="7"/>
      <dgm:spPr/>
    </dgm:pt>
    <dgm:pt modelId="{6BAA86F9-92A5-41A0-AB1B-34E7FDD04B28}" type="pres">
      <dgm:prSet presAssocID="{3C090A48-A378-483B-8F4A-1C66ECEFD260}" presName="horz1" presStyleCnt="0"/>
      <dgm:spPr/>
    </dgm:pt>
    <dgm:pt modelId="{A08D7B15-59EA-49BD-8D7B-66AFB9E4292D}" type="pres">
      <dgm:prSet presAssocID="{3C090A48-A378-483B-8F4A-1C66ECEFD260}" presName="tx1" presStyleLbl="revTx" presStyleIdx="1" presStyleCnt="7"/>
      <dgm:spPr/>
    </dgm:pt>
    <dgm:pt modelId="{D23AB175-B945-4894-A192-86E88BF48A19}" type="pres">
      <dgm:prSet presAssocID="{3C090A48-A378-483B-8F4A-1C66ECEFD260}" presName="vert1" presStyleCnt="0"/>
      <dgm:spPr/>
    </dgm:pt>
    <dgm:pt modelId="{9ABE8955-30A6-4287-B979-B6A0BC64C320}" type="pres">
      <dgm:prSet presAssocID="{8C4510DB-3C94-462F-BDB1-6961A85367C2}" presName="thickLine" presStyleLbl="alignNode1" presStyleIdx="2" presStyleCnt="7"/>
      <dgm:spPr/>
    </dgm:pt>
    <dgm:pt modelId="{D7F7068D-C156-4C29-BC11-2B5579721E1B}" type="pres">
      <dgm:prSet presAssocID="{8C4510DB-3C94-462F-BDB1-6961A85367C2}" presName="horz1" presStyleCnt="0"/>
      <dgm:spPr/>
    </dgm:pt>
    <dgm:pt modelId="{460A04F0-F267-41A1-8B1A-95D9FFE2DA42}" type="pres">
      <dgm:prSet presAssocID="{8C4510DB-3C94-462F-BDB1-6961A85367C2}" presName="tx1" presStyleLbl="revTx" presStyleIdx="2" presStyleCnt="7"/>
      <dgm:spPr/>
    </dgm:pt>
    <dgm:pt modelId="{5D60289D-F24B-4261-B296-C70043A7D79F}" type="pres">
      <dgm:prSet presAssocID="{8C4510DB-3C94-462F-BDB1-6961A85367C2}" presName="vert1" presStyleCnt="0"/>
      <dgm:spPr/>
    </dgm:pt>
    <dgm:pt modelId="{D3E144D2-F2ED-4194-A22F-2FE21A5A16AB}" type="pres">
      <dgm:prSet presAssocID="{FFBA3BC4-FD15-412F-9D63-51D46CB0816D}" presName="thickLine" presStyleLbl="alignNode1" presStyleIdx="3" presStyleCnt="7"/>
      <dgm:spPr/>
    </dgm:pt>
    <dgm:pt modelId="{B9928954-9410-44F1-881A-CB593573CC29}" type="pres">
      <dgm:prSet presAssocID="{FFBA3BC4-FD15-412F-9D63-51D46CB0816D}" presName="horz1" presStyleCnt="0"/>
      <dgm:spPr/>
    </dgm:pt>
    <dgm:pt modelId="{103792EE-10D9-4451-AF2C-DBA807E0B8B0}" type="pres">
      <dgm:prSet presAssocID="{FFBA3BC4-FD15-412F-9D63-51D46CB0816D}" presName="tx1" presStyleLbl="revTx" presStyleIdx="3" presStyleCnt="7"/>
      <dgm:spPr/>
    </dgm:pt>
    <dgm:pt modelId="{EE5F6443-B9E1-451C-85C5-2C0C083CD647}" type="pres">
      <dgm:prSet presAssocID="{FFBA3BC4-FD15-412F-9D63-51D46CB0816D}" presName="vert1" presStyleCnt="0"/>
      <dgm:spPr/>
    </dgm:pt>
    <dgm:pt modelId="{BC560C4D-F5E0-4195-B284-CBA89DD384FD}" type="pres">
      <dgm:prSet presAssocID="{B225276E-FE50-4D36-B19D-9DF0CC6AE6DF}" presName="thickLine" presStyleLbl="alignNode1" presStyleIdx="4" presStyleCnt="7"/>
      <dgm:spPr/>
    </dgm:pt>
    <dgm:pt modelId="{5F972EAD-36B6-4EFD-BE86-9B05D34713D5}" type="pres">
      <dgm:prSet presAssocID="{B225276E-FE50-4D36-B19D-9DF0CC6AE6DF}" presName="horz1" presStyleCnt="0"/>
      <dgm:spPr/>
    </dgm:pt>
    <dgm:pt modelId="{1E1337DE-4B98-406A-BA30-938A5E9C4D06}" type="pres">
      <dgm:prSet presAssocID="{B225276E-FE50-4D36-B19D-9DF0CC6AE6DF}" presName="tx1" presStyleLbl="revTx" presStyleIdx="4" presStyleCnt="7"/>
      <dgm:spPr/>
    </dgm:pt>
    <dgm:pt modelId="{1FB6B516-842D-4655-9F1E-B9B788E6BEA0}" type="pres">
      <dgm:prSet presAssocID="{B225276E-FE50-4D36-B19D-9DF0CC6AE6DF}" presName="vert1" presStyleCnt="0"/>
      <dgm:spPr/>
    </dgm:pt>
    <dgm:pt modelId="{8686DA65-2E46-48D6-926E-935F7A2331CD}" type="pres">
      <dgm:prSet presAssocID="{B24EDE2B-3DBE-41ED-99D4-CA419F0F881B}" presName="thickLine" presStyleLbl="alignNode1" presStyleIdx="5" presStyleCnt="7"/>
      <dgm:spPr/>
    </dgm:pt>
    <dgm:pt modelId="{9FBD92CB-805D-4041-8AB7-DA5716DD7A98}" type="pres">
      <dgm:prSet presAssocID="{B24EDE2B-3DBE-41ED-99D4-CA419F0F881B}" presName="horz1" presStyleCnt="0"/>
      <dgm:spPr/>
    </dgm:pt>
    <dgm:pt modelId="{AEA0FB61-7CA7-4064-840C-4A7398EA40B9}" type="pres">
      <dgm:prSet presAssocID="{B24EDE2B-3DBE-41ED-99D4-CA419F0F881B}" presName="tx1" presStyleLbl="revTx" presStyleIdx="5" presStyleCnt="7"/>
      <dgm:spPr/>
    </dgm:pt>
    <dgm:pt modelId="{06F61ACC-C417-4AD2-9432-C5F92B3353E8}" type="pres">
      <dgm:prSet presAssocID="{B24EDE2B-3DBE-41ED-99D4-CA419F0F881B}" presName="vert1" presStyleCnt="0"/>
      <dgm:spPr/>
    </dgm:pt>
    <dgm:pt modelId="{B22543BE-0B8E-491E-BEE7-C260A089C0CD}" type="pres">
      <dgm:prSet presAssocID="{FE948758-B3C9-4E16-8D42-326915458972}" presName="thickLine" presStyleLbl="alignNode1" presStyleIdx="6" presStyleCnt="7"/>
      <dgm:spPr/>
    </dgm:pt>
    <dgm:pt modelId="{5F5ABD29-D7D7-4AC6-83B8-7F2141B3262F}" type="pres">
      <dgm:prSet presAssocID="{FE948758-B3C9-4E16-8D42-326915458972}" presName="horz1" presStyleCnt="0"/>
      <dgm:spPr/>
    </dgm:pt>
    <dgm:pt modelId="{C9B5EDA9-5130-4193-9D6A-75A6CD1B3416}" type="pres">
      <dgm:prSet presAssocID="{FE948758-B3C9-4E16-8D42-326915458972}" presName="tx1" presStyleLbl="revTx" presStyleIdx="6" presStyleCnt="7"/>
      <dgm:spPr/>
    </dgm:pt>
    <dgm:pt modelId="{F58C0679-9AD0-4D58-AA02-BBC9DBFBC35B}" type="pres">
      <dgm:prSet presAssocID="{FE948758-B3C9-4E16-8D42-326915458972}" presName="vert1" presStyleCnt="0"/>
      <dgm:spPr/>
    </dgm:pt>
  </dgm:ptLst>
  <dgm:cxnLst>
    <dgm:cxn modelId="{0033E05C-415D-4120-98BD-2FDFC3790C2E}" srcId="{F60129DB-28B8-4F7C-AE65-E3F8D7FC699D}" destId="{FE948758-B3C9-4E16-8D42-326915458972}" srcOrd="6" destOrd="0" parTransId="{13EBA97A-F5EE-47B5-B903-98B73D7F84DD}" sibTransId="{0C9A313B-FAD5-46FE-A333-C509B57DA0F8}"/>
    <dgm:cxn modelId="{D646D961-DA68-416C-A352-42D9FB692B10}" srcId="{F60129DB-28B8-4F7C-AE65-E3F8D7FC699D}" destId="{1EED56A5-2782-4450-BA19-7222C9DCA6DF}" srcOrd="0" destOrd="0" parTransId="{9CACD685-8596-4F9A-8333-CCB5E56A2F93}" sibTransId="{88FBF485-9D8B-44A6-94D8-04627C256EE7}"/>
    <dgm:cxn modelId="{ABCCEA63-72CE-4BC3-8615-0115172F3C73}" srcId="{F60129DB-28B8-4F7C-AE65-E3F8D7FC699D}" destId="{8C4510DB-3C94-462F-BDB1-6961A85367C2}" srcOrd="2" destOrd="0" parTransId="{B75AF704-49DD-4AE5-941A-B037204FA044}" sibTransId="{8C9C1C26-A51B-474F-954E-E208A74EA72F}"/>
    <dgm:cxn modelId="{D5BF6C68-454C-4E25-8D87-7EC73251AAA2}" type="presOf" srcId="{F60129DB-28B8-4F7C-AE65-E3F8D7FC699D}" destId="{31321D49-AE8D-4FD3-98D0-D78562DA6008}" srcOrd="0" destOrd="0" presId="urn:microsoft.com/office/officeart/2008/layout/LinedList"/>
    <dgm:cxn modelId="{DA5FC169-F8A6-4D60-B89D-14F589B1D95D}" type="presOf" srcId="{1EED56A5-2782-4450-BA19-7222C9DCA6DF}" destId="{E669AC91-3BE7-4FB8-939D-2FDF15CDE19D}" srcOrd="0" destOrd="0" presId="urn:microsoft.com/office/officeart/2008/layout/LinedList"/>
    <dgm:cxn modelId="{6DEB0173-2C3B-473A-B623-EAFB75E8F900}" type="presOf" srcId="{B24EDE2B-3DBE-41ED-99D4-CA419F0F881B}" destId="{AEA0FB61-7CA7-4064-840C-4A7398EA40B9}" srcOrd="0" destOrd="0" presId="urn:microsoft.com/office/officeart/2008/layout/LinedList"/>
    <dgm:cxn modelId="{19C55E53-3B4C-4548-895F-64FE64BAA54B}" type="presOf" srcId="{3C090A48-A378-483B-8F4A-1C66ECEFD260}" destId="{A08D7B15-59EA-49BD-8D7B-66AFB9E4292D}" srcOrd="0" destOrd="0" presId="urn:microsoft.com/office/officeart/2008/layout/LinedList"/>
    <dgm:cxn modelId="{1114CC78-8E50-40C6-947F-0A299529353E}" srcId="{F60129DB-28B8-4F7C-AE65-E3F8D7FC699D}" destId="{B225276E-FE50-4D36-B19D-9DF0CC6AE6DF}" srcOrd="4" destOrd="0" parTransId="{E9DF3B18-ECDD-4A99-A69B-F7CF52B41EF4}" sibTransId="{80C724ED-15FE-4811-8E1B-64098B30D6ED}"/>
    <dgm:cxn modelId="{DF4FF47D-0B82-4AD7-BB0A-055B575694BD}" type="presOf" srcId="{FFBA3BC4-FD15-412F-9D63-51D46CB0816D}" destId="{103792EE-10D9-4451-AF2C-DBA807E0B8B0}" srcOrd="0" destOrd="0" presId="urn:microsoft.com/office/officeart/2008/layout/LinedList"/>
    <dgm:cxn modelId="{EA900F7F-1510-4934-823F-7E315DF6EF9E}" srcId="{F60129DB-28B8-4F7C-AE65-E3F8D7FC699D}" destId="{FFBA3BC4-FD15-412F-9D63-51D46CB0816D}" srcOrd="3" destOrd="0" parTransId="{ECB61C65-706F-4462-8DC6-767D54BB556A}" sibTransId="{35CBBA13-189D-4837-866F-96DE1B51AE71}"/>
    <dgm:cxn modelId="{BA8FE484-CE95-4279-85C4-24FBD6A4A9A5}" type="presOf" srcId="{B225276E-FE50-4D36-B19D-9DF0CC6AE6DF}" destId="{1E1337DE-4B98-406A-BA30-938A5E9C4D06}" srcOrd="0" destOrd="0" presId="urn:microsoft.com/office/officeart/2008/layout/LinedList"/>
    <dgm:cxn modelId="{5EBC34AD-D66B-4F89-8AB8-30B3DF756FA7}" srcId="{F60129DB-28B8-4F7C-AE65-E3F8D7FC699D}" destId="{B24EDE2B-3DBE-41ED-99D4-CA419F0F881B}" srcOrd="5" destOrd="0" parTransId="{6A698DBA-6A1B-4F61-B6A3-309E1906719D}" sibTransId="{54597892-7EF4-4204-A728-0BB1BA2950CA}"/>
    <dgm:cxn modelId="{4D0C44C8-B909-488D-A349-2D3D4FFDA0C4}" type="presOf" srcId="{FE948758-B3C9-4E16-8D42-326915458972}" destId="{C9B5EDA9-5130-4193-9D6A-75A6CD1B3416}" srcOrd="0" destOrd="0" presId="urn:microsoft.com/office/officeart/2008/layout/LinedList"/>
    <dgm:cxn modelId="{551DB2DA-5347-4E5F-9CFC-BC1F14EE3FDE}" type="presOf" srcId="{8C4510DB-3C94-462F-BDB1-6961A85367C2}" destId="{460A04F0-F267-41A1-8B1A-95D9FFE2DA42}" srcOrd="0" destOrd="0" presId="urn:microsoft.com/office/officeart/2008/layout/LinedList"/>
    <dgm:cxn modelId="{9DA39FF6-D42F-4DBC-800E-5EEE1B83961B}" srcId="{F60129DB-28B8-4F7C-AE65-E3F8D7FC699D}" destId="{3C090A48-A378-483B-8F4A-1C66ECEFD260}" srcOrd="1" destOrd="0" parTransId="{C0915023-2BDB-488B-BED5-55D0F1FA94A0}" sibTransId="{40BD398B-0F35-4FFC-B998-1F4F754B6F39}"/>
    <dgm:cxn modelId="{90EDF131-0D57-493C-8CC3-4916B467A3D2}" type="presParOf" srcId="{31321D49-AE8D-4FD3-98D0-D78562DA6008}" destId="{3F209A27-3A65-4A5E-9FB9-41C893F8C5A6}" srcOrd="0" destOrd="0" presId="urn:microsoft.com/office/officeart/2008/layout/LinedList"/>
    <dgm:cxn modelId="{DC9D6DF8-8170-420B-BA62-85D2DA7E3641}" type="presParOf" srcId="{31321D49-AE8D-4FD3-98D0-D78562DA6008}" destId="{4D652352-DDA5-49CF-B690-00A3554011B9}" srcOrd="1" destOrd="0" presId="urn:microsoft.com/office/officeart/2008/layout/LinedList"/>
    <dgm:cxn modelId="{178198B9-5A11-44C4-AACA-152D323EC7E8}" type="presParOf" srcId="{4D652352-DDA5-49CF-B690-00A3554011B9}" destId="{E669AC91-3BE7-4FB8-939D-2FDF15CDE19D}" srcOrd="0" destOrd="0" presId="urn:microsoft.com/office/officeart/2008/layout/LinedList"/>
    <dgm:cxn modelId="{15ABC265-9501-478A-AFC5-E89BE7F7E7AE}" type="presParOf" srcId="{4D652352-DDA5-49CF-B690-00A3554011B9}" destId="{DF667BC7-BCEE-41B6-AFB9-56E96D746237}" srcOrd="1" destOrd="0" presId="urn:microsoft.com/office/officeart/2008/layout/LinedList"/>
    <dgm:cxn modelId="{55C9D5EF-E95B-40A5-BE4C-ECDF67E6EDC9}" type="presParOf" srcId="{31321D49-AE8D-4FD3-98D0-D78562DA6008}" destId="{12CAC922-3A1A-4862-877E-337767FECC1D}" srcOrd="2" destOrd="0" presId="urn:microsoft.com/office/officeart/2008/layout/LinedList"/>
    <dgm:cxn modelId="{F65005F4-FC9D-4A7E-A0CF-35E94AAB24E8}" type="presParOf" srcId="{31321D49-AE8D-4FD3-98D0-D78562DA6008}" destId="{6BAA86F9-92A5-41A0-AB1B-34E7FDD04B28}" srcOrd="3" destOrd="0" presId="urn:microsoft.com/office/officeart/2008/layout/LinedList"/>
    <dgm:cxn modelId="{959443B3-5F52-4DD5-A1B6-230BE5732086}" type="presParOf" srcId="{6BAA86F9-92A5-41A0-AB1B-34E7FDD04B28}" destId="{A08D7B15-59EA-49BD-8D7B-66AFB9E4292D}" srcOrd="0" destOrd="0" presId="urn:microsoft.com/office/officeart/2008/layout/LinedList"/>
    <dgm:cxn modelId="{DDA3216D-8E52-42F1-91BB-5E7DD6F2A1D8}" type="presParOf" srcId="{6BAA86F9-92A5-41A0-AB1B-34E7FDD04B28}" destId="{D23AB175-B945-4894-A192-86E88BF48A19}" srcOrd="1" destOrd="0" presId="urn:microsoft.com/office/officeart/2008/layout/LinedList"/>
    <dgm:cxn modelId="{132CE268-ACD0-4A26-9843-954ADF2230C9}" type="presParOf" srcId="{31321D49-AE8D-4FD3-98D0-D78562DA6008}" destId="{9ABE8955-30A6-4287-B979-B6A0BC64C320}" srcOrd="4" destOrd="0" presId="urn:microsoft.com/office/officeart/2008/layout/LinedList"/>
    <dgm:cxn modelId="{BDD08879-B646-4004-BD4B-B40EE72B30F2}" type="presParOf" srcId="{31321D49-AE8D-4FD3-98D0-D78562DA6008}" destId="{D7F7068D-C156-4C29-BC11-2B5579721E1B}" srcOrd="5" destOrd="0" presId="urn:microsoft.com/office/officeart/2008/layout/LinedList"/>
    <dgm:cxn modelId="{D8F4E82F-2F0B-453D-BA2C-EAD0E92365E1}" type="presParOf" srcId="{D7F7068D-C156-4C29-BC11-2B5579721E1B}" destId="{460A04F0-F267-41A1-8B1A-95D9FFE2DA42}" srcOrd="0" destOrd="0" presId="urn:microsoft.com/office/officeart/2008/layout/LinedList"/>
    <dgm:cxn modelId="{FDFF44DF-8F8E-4CD5-93CF-D0275F520F34}" type="presParOf" srcId="{D7F7068D-C156-4C29-BC11-2B5579721E1B}" destId="{5D60289D-F24B-4261-B296-C70043A7D79F}" srcOrd="1" destOrd="0" presId="urn:microsoft.com/office/officeart/2008/layout/LinedList"/>
    <dgm:cxn modelId="{D0D410BF-8709-4F52-B465-9C5A5D93C211}" type="presParOf" srcId="{31321D49-AE8D-4FD3-98D0-D78562DA6008}" destId="{D3E144D2-F2ED-4194-A22F-2FE21A5A16AB}" srcOrd="6" destOrd="0" presId="urn:microsoft.com/office/officeart/2008/layout/LinedList"/>
    <dgm:cxn modelId="{FE5C9873-50AE-4196-9400-7FAB741CCFB3}" type="presParOf" srcId="{31321D49-AE8D-4FD3-98D0-D78562DA6008}" destId="{B9928954-9410-44F1-881A-CB593573CC29}" srcOrd="7" destOrd="0" presId="urn:microsoft.com/office/officeart/2008/layout/LinedList"/>
    <dgm:cxn modelId="{4672E9E4-0C6B-4DE4-A2C6-1691814B62D4}" type="presParOf" srcId="{B9928954-9410-44F1-881A-CB593573CC29}" destId="{103792EE-10D9-4451-AF2C-DBA807E0B8B0}" srcOrd="0" destOrd="0" presId="urn:microsoft.com/office/officeart/2008/layout/LinedList"/>
    <dgm:cxn modelId="{F1FC3B80-D9DD-4CA0-B7F9-20AD4711B0B5}" type="presParOf" srcId="{B9928954-9410-44F1-881A-CB593573CC29}" destId="{EE5F6443-B9E1-451C-85C5-2C0C083CD647}" srcOrd="1" destOrd="0" presId="urn:microsoft.com/office/officeart/2008/layout/LinedList"/>
    <dgm:cxn modelId="{DE896B89-042F-46F5-A33E-6EC743278249}" type="presParOf" srcId="{31321D49-AE8D-4FD3-98D0-D78562DA6008}" destId="{BC560C4D-F5E0-4195-B284-CBA89DD384FD}" srcOrd="8" destOrd="0" presId="urn:microsoft.com/office/officeart/2008/layout/LinedList"/>
    <dgm:cxn modelId="{92834747-B7F7-4737-BA00-C6B1DCC80AAB}" type="presParOf" srcId="{31321D49-AE8D-4FD3-98D0-D78562DA6008}" destId="{5F972EAD-36B6-4EFD-BE86-9B05D34713D5}" srcOrd="9" destOrd="0" presId="urn:microsoft.com/office/officeart/2008/layout/LinedList"/>
    <dgm:cxn modelId="{DE4305AC-2867-4AA8-9785-E3CDBB20333A}" type="presParOf" srcId="{5F972EAD-36B6-4EFD-BE86-9B05D34713D5}" destId="{1E1337DE-4B98-406A-BA30-938A5E9C4D06}" srcOrd="0" destOrd="0" presId="urn:microsoft.com/office/officeart/2008/layout/LinedList"/>
    <dgm:cxn modelId="{3CA879B4-05CB-4A85-8F07-FC9B1C83F1FD}" type="presParOf" srcId="{5F972EAD-36B6-4EFD-BE86-9B05D34713D5}" destId="{1FB6B516-842D-4655-9F1E-B9B788E6BEA0}" srcOrd="1" destOrd="0" presId="urn:microsoft.com/office/officeart/2008/layout/LinedList"/>
    <dgm:cxn modelId="{FC5A6937-23D8-4B7D-8F5D-2C042B111CC9}" type="presParOf" srcId="{31321D49-AE8D-4FD3-98D0-D78562DA6008}" destId="{8686DA65-2E46-48D6-926E-935F7A2331CD}" srcOrd="10" destOrd="0" presId="urn:microsoft.com/office/officeart/2008/layout/LinedList"/>
    <dgm:cxn modelId="{72FF6EBB-C87C-42B1-A439-952B63BFAAE8}" type="presParOf" srcId="{31321D49-AE8D-4FD3-98D0-D78562DA6008}" destId="{9FBD92CB-805D-4041-8AB7-DA5716DD7A98}" srcOrd="11" destOrd="0" presId="urn:microsoft.com/office/officeart/2008/layout/LinedList"/>
    <dgm:cxn modelId="{FFC751A0-8775-43C0-BE36-37CBFD1266E3}" type="presParOf" srcId="{9FBD92CB-805D-4041-8AB7-DA5716DD7A98}" destId="{AEA0FB61-7CA7-4064-840C-4A7398EA40B9}" srcOrd="0" destOrd="0" presId="urn:microsoft.com/office/officeart/2008/layout/LinedList"/>
    <dgm:cxn modelId="{2F4389D3-AD2D-4626-A11A-0D5B82E5D2CD}" type="presParOf" srcId="{9FBD92CB-805D-4041-8AB7-DA5716DD7A98}" destId="{06F61ACC-C417-4AD2-9432-C5F92B3353E8}" srcOrd="1" destOrd="0" presId="urn:microsoft.com/office/officeart/2008/layout/LinedList"/>
    <dgm:cxn modelId="{C4B37448-3F89-4A1A-9B8C-D12AEAF26E7F}" type="presParOf" srcId="{31321D49-AE8D-4FD3-98D0-D78562DA6008}" destId="{B22543BE-0B8E-491E-BEE7-C260A089C0CD}" srcOrd="12" destOrd="0" presId="urn:microsoft.com/office/officeart/2008/layout/LinedList"/>
    <dgm:cxn modelId="{857AC632-C6FB-4529-8E6E-24597F0A171F}" type="presParOf" srcId="{31321D49-AE8D-4FD3-98D0-D78562DA6008}" destId="{5F5ABD29-D7D7-4AC6-83B8-7F2141B3262F}" srcOrd="13" destOrd="0" presId="urn:microsoft.com/office/officeart/2008/layout/LinedList"/>
    <dgm:cxn modelId="{FB0EEB41-8D7E-48AD-A077-662B2827DEDE}" type="presParOf" srcId="{5F5ABD29-D7D7-4AC6-83B8-7F2141B3262F}" destId="{C9B5EDA9-5130-4193-9D6A-75A6CD1B3416}" srcOrd="0" destOrd="0" presId="urn:microsoft.com/office/officeart/2008/layout/LinedList"/>
    <dgm:cxn modelId="{05E8441A-DF6C-4582-B885-D29C9AB39BEC}" type="presParOf" srcId="{5F5ABD29-D7D7-4AC6-83B8-7F2141B3262F}" destId="{F58C0679-9AD0-4D58-AA02-BBC9DBFBC3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63FA19-10F0-41AC-8D52-7E35A0DD68A1}"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56549E43-8AA0-462F-9F3B-8B7D26B29226}">
      <dgm:prSet/>
      <dgm:spPr/>
      <dgm:t>
        <a:bodyPr/>
        <a:lstStyle/>
        <a:p>
          <a:r>
            <a:rPr lang="en-US" dirty="0"/>
            <a:t>Be selective about the jobs you pursue.</a:t>
          </a:r>
        </a:p>
      </dgm:t>
    </dgm:pt>
    <dgm:pt modelId="{F13C8068-F7CF-4565-8083-65116637E926}" type="parTrans" cxnId="{1240EE89-334D-4F1C-AC93-D27FC6F6F89F}">
      <dgm:prSet/>
      <dgm:spPr/>
      <dgm:t>
        <a:bodyPr/>
        <a:lstStyle/>
        <a:p>
          <a:endParaRPr lang="en-US"/>
        </a:p>
      </dgm:t>
    </dgm:pt>
    <dgm:pt modelId="{C3DFC2E5-41CE-433D-83BB-B5FA0E33D7F4}" type="sibTrans" cxnId="{1240EE89-334D-4F1C-AC93-D27FC6F6F89F}">
      <dgm:prSet/>
      <dgm:spPr/>
      <dgm:t>
        <a:bodyPr/>
        <a:lstStyle/>
        <a:p>
          <a:endParaRPr lang="en-US"/>
        </a:p>
      </dgm:t>
    </dgm:pt>
    <dgm:pt modelId="{CC02B4C7-92A0-4AC9-8DFE-7DAF1AE163FD}">
      <dgm:prSet/>
      <dgm:spPr/>
      <dgm:t>
        <a:bodyPr/>
        <a:lstStyle/>
        <a:p>
          <a:r>
            <a:rPr lang="en-US"/>
            <a:t>Stay organized.</a:t>
          </a:r>
        </a:p>
      </dgm:t>
    </dgm:pt>
    <dgm:pt modelId="{DACE05A8-E936-48B1-843E-8ACCAB888D22}" type="parTrans" cxnId="{84DF675F-F7B6-4765-9DC7-DD3342FF6CC9}">
      <dgm:prSet/>
      <dgm:spPr/>
      <dgm:t>
        <a:bodyPr/>
        <a:lstStyle/>
        <a:p>
          <a:endParaRPr lang="en-US"/>
        </a:p>
      </dgm:t>
    </dgm:pt>
    <dgm:pt modelId="{6205A5F0-9C63-40DD-BACD-CB939E657CCA}" type="sibTrans" cxnId="{84DF675F-F7B6-4765-9DC7-DD3342FF6CC9}">
      <dgm:prSet/>
      <dgm:spPr/>
      <dgm:t>
        <a:bodyPr/>
        <a:lstStyle/>
        <a:p>
          <a:endParaRPr lang="en-US"/>
        </a:p>
      </dgm:t>
    </dgm:pt>
    <dgm:pt modelId="{CD3E53C2-C22F-4B41-ADA9-CF8CDB1ADF28}" type="pres">
      <dgm:prSet presAssocID="{1E63FA19-10F0-41AC-8D52-7E35A0DD68A1}" presName="root" presStyleCnt="0">
        <dgm:presLayoutVars>
          <dgm:dir/>
          <dgm:resizeHandles val="exact"/>
        </dgm:presLayoutVars>
      </dgm:prSet>
      <dgm:spPr/>
    </dgm:pt>
    <dgm:pt modelId="{0E3AAE69-7B82-46A0-B573-5051E61BE258}" type="pres">
      <dgm:prSet presAssocID="{56549E43-8AA0-462F-9F3B-8B7D26B29226}" presName="compNode" presStyleCnt="0"/>
      <dgm:spPr/>
    </dgm:pt>
    <dgm:pt modelId="{2BA14CEB-FD6C-4152-B641-11EAD71BDB08}" type="pres">
      <dgm:prSet presAssocID="{56549E43-8AA0-462F-9F3B-8B7D26B29226}" presName="iconRect" presStyleLbl="node1" presStyleIdx="0" presStyleCnt="2" custScaleX="167494" custScaleY="1504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2B3C5BD5-A926-472C-99EB-7A4C1E0BEF68}" type="pres">
      <dgm:prSet presAssocID="{56549E43-8AA0-462F-9F3B-8B7D26B29226}" presName="spaceRect" presStyleCnt="0"/>
      <dgm:spPr/>
    </dgm:pt>
    <dgm:pt modelId="{CDAA23B5-67E5-422C-BA4E-6729D43F3F87}" type="pres">
      <dgm:prSet presAssocID="{56549E43-8AA0-462F-9F3B-8B7D26B29226}" presName="textRect" presStyleLbl="revTx" presStyleIdx="0" presStyleCnt="2">
        <dgm:presLayoutVars>
          <dgm:chMax val="1"/>
          <dgm:chPref val="1"/>
        </dgm:presLayoutVars>
      </dgm:prSet>
      <dgm:spPr/>
    </dgm:pt>
    <dgm:pt modelId="{3D8FE20E-3ED8-42C0-88B2-AAC87FF6385B}" type="pres">
      <dgm:prSet presAssocID="{C3DFC2E5-41CE-433D-83BB-B5FA0E33D7F4}" presName="sibTrans" presStyleCnt="0"/>
      <dgm:spPr/>
    </dgm:pt>
    <dgm:pt modelId="{B4A13EF6-7A32-400E-872D-63C602918A43}" type="pres">
      <dgm:prSet presAssocID="{CC02B4C7-92A0-4AC9-8DFE-7DAF1AE163FD}" presName="compNode" presStyleCnt="0"/>
      <dgm:spPr/>
    </dgm:pt>
    <dgm:pt modelId="{10648F00-8810-4AD9-843C-3A63A9938FC1}" type="pres">
      <dgm:prSet presAssocID="{CC02B4C7-92A0-4AC9-8DFE-7DAF1AE163FD}" presName="iconRect" presStyleLbl="node1" presStyleIdx="1" presStyleCnt="2" custScaleX="109968" custScaleY="14468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4F5FDE60-1AC3-408E-BE1D-EA221A51C95A}" type="pres">
      <dgm:prSet presAssocID="{CC02B4C7-92A0-4AC9-8DFE-7DAF1AE163FD}" presName="spaceRect" presStyleCnt="0"/>
      <dgm:spPr/>
    </dgm:pt>
    <dgm:pt modelId="{A08E365D-3557-490B-A7FB-552F45C84584}" type="pres">
      <dgm:prSet presAssocID="{CC02B4C7-92A0-4AC9-8DFE-7DAF1AE163FD}" presName="textRect" presStyleLbl="revTx" presStyleIdx="1" presStyleCnt="2">
        <dgm:presLayoutVars>
          <dgm:chMax val="1"/>
          <dgm:chPref val="1"/>
        </dgm:presLayoutVars>
      </dgm:prSet>
      <dgm:spPr/>
    </dgm:pt>
  </dgm:ptLst>
  <dgm:cxnLst>
    <dgm:cxn modelId="{5672B136-2324-4072-BC8B-289D4940B2E4}" type="presOf" srcId="{1E63FA19-10F0-41AC-8D52-7E35A0DD68A1}" destId="{CD3E53C2-C22F-4B41-ADA9-CF8CDB1ADF28}" srcOrd="0" destOrd="0" presId="urn:microsoft.com/office/officeart/2018/2/layout/IconLabelList"/>
    <dgm:cxn modelId="{84DF675F-F7B6-4765-9DC7-DD3342FF6CC9}" srcId="{1E63FA19-10F0-41AC-8D52-7E35A0DD68A1}" destId="{CC02B4C7-92A0-4AC9-8DFE-7DAF1AE163FD}" srcOrd="1" destOrd="0" parTransId="{DACE05A8-E936-48B1-843E-8ACCAB888D22}" sibTransId="{6205A5F0-9C63-40DD-BACD-CB939E657CCA}"/>
    <dgm:cxn modelId="{64019866-AEE0-488F-B94A-63AE14F2BE1A}" type="presOf" srcId="{CC02B4C7-92A0-4AC9-8DFE-7DAF1AE163FD}" destId="{A08E365D-3557-490B-A7FB-552F45C84584}" srcOrd="0" destOrd="0" presId="urn:microsoft.com/office/officeart/2018/2/layout/IconLabelList"/>
    <dgm:cxn modelId="{1240EE89-334D-4F1C-AC93-D27FC6F6F89F}" srcId="{1E63FA19-10F0-41AC-8D52-7E35A0DD68A1}" destId="{56549E43-8AA0-462F-9F3B-8B7D26B29226}" srcOrd="0" destOrd="0" parTransId="{F13C8068-F7CF-4565-8083-65116637E926}" sibTransId="{C3DFC2E5-41CE-433D-83BB-B5FA0E33D7F4}"/>
    <dgm:cxn modelId="{66A325E9-32ED-4E9B-BFED-20D2367DF655}" type="presOf" srcId="{56549E43-8AA0-462F-9F3B-8B7D26B29226}" destId="{CDAA23B5-67E5-422C-BA4E-6729D43F3F87}" srcOrd="0" destOrd="0" presId="urn:microsoft.com/office/officeart/2018/2/layout/IconLabelList"/>
    <dgm:cxn modelId="{73C8915F-CDBF-4D2E-B607-AAF4496B9A8E}" type="presParOf" srcId="{CD3E53C2-C22F-4B41-ADA9-CF8CDB1ADF28}" destId="{0E3AAE69-7B82-46A0-B573-5051E61BE258}" srcOrd="0" destOrd="0" presId="urn:microsoft.com/office/officeart/2018/2/layout/IconLabelList"/>
    <dgm:cxn modelId="{C2161F25-8A4A-4CD1-BDA8-C61273D20716}" type="presParOf" srcId="{0E3AAE69-7B82-46A0-B573-5051E61BE258}" destId="{2BA14CEB-FD6C-4152-B641-11EAD71BDB08}" srcOrd="0" destOrd="0" presId="urn:microsoft.com/office/officeart/2018/2/layout/IconLabelList"/>
    <dgm:cxn modelId="{D9651E28-0BD6-4278-BA4F-0BD0F2239D42}" type="presParOf" srcId="{0E3AAE69-7B82-46A0-B573-5051E61BE258}" destId="{2B3C5BD5-A926-472C-99EB-7A4C1E0BEF68}" srcOrd="1" destOrd="0" presId="urn:microsoft.com/office/officeart/2018/2/layout/IconLabelList"/>
    <dgm:cxn modelId="{D99A26B9-0836-4845-88DE-213F4AB93918}" type="presParOf" srcId="{0E3AAE69-7B82-46A0-B573-5051E61BE258}" destId="{CDAA23B5-67E5-422C-BA4E-6729D43F3F87}" srcOrd="2" destOrd="0" presId="urn:microsoft.com/office/officeart/2018/2/layout/IconLabelList"/>
    <dgm:cxn modelId="{B59AC9D5-DD4E-4255-B310-60516006C242}" type="presParOf" srcId="{CD3E53C2-C22F-4B41-ADA9-CF8CDB1ADF28}" destId="{3D8FE20E-3ED8-42C0-88B2-AAC87FF6385B}" srcOrd="1" destOrd="0" presId="urn:microsoft.com/office/officeart/2018/2/layout/IconLabelList"/>
    <dgm:cxn modelId="{FA2497C6-C682-40C0-8E96-7AF8A32A4F7F}" type="presParOf" srcId="{CD3E53C2-C22F-4B41-ADA9-CF8CDB1ADF28}" destId="{B4A13EF6-7A32-400E-872D-63C602918A43}" srcOrd="2" destOrd="0" presId="urn:microsoft.com/office/officeart/2018/2/layout/IconLabelList"/>
    <dgm:cxn modelId="{E0C014A9-5CDB-4FAF-9BA4-F953A60E1441}" type="presParOf" srcId="{B4A13EF6-7A32-400E-872D-63C602918A43}" destId="{10648F00-8810-4AD9-843C-3A63A9938FC1}" srcOrd="0" destOrd="0" presId="urn:microsoft.com/office/officeart/2018/2/layout/IconLabelList"/>
    <dgm:cxn modelId="{782B48FA-E2EB-472C-BB08-762693EB447C}" type="presParOf" srcId="{B4A13EF6-7A32-400E-872D-63C602918A43}" destId="{4F5FDE60-1AC3-408E-BE1D-EA221A51C95A}" srcOrd="1" destOrd="0" presId="urn:microsoft.com/office/officeart/2018/2/layout/IconLabelList"/>
    <dgm:cxn modelId="{37CBB741-2CDC-4458-AB1A-418D2EDFC0C2}" type="presParOf" srcId="{B4A13EF6-7A32-400E-872D-63C602918A43}" destId="{A08E365D-3557-490B-A7FB-552F45C845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09216-F121-4396-B12E-768B51AEA354}">
      <dsp:nvSpPr>
        <dsp:cNvPr id="0" name=""/>
        <dsp:cNvSpPr/>
      </dsp:nvSpPr>
      <dsp:spPr>
        <a:xfrm>
          <a:off x="3190555" y="3150"/>
          <a:ext cx="1779984" cy="1156989"/>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Do some research.</a:t>
          </a:r>
        </a:p>
      </dsp:txBody>
      <dsp:txXfrm>
        <a:off x="3247035" y="59630"/>
        <a:ext cx="1667024" cy="1044029"/>
      </dsp:txXfrm>
    </dsp:sp>
    <dsp:sp modelId="{3CF0E989-5FFE-4ECD-A8D6-50FC289CBACB}">
      <dsp:nvSpPr>
        <dsp:cNvPr id="0" name=""/>
        <dsp:cNvSpPr/>
      </dsp:nvSpPr>
      <dsp:spPr>
        <a:xfrm>
          <a:off x="1648197" y="533318"/>
          <a:ext cx="4620252" cy="4620252"/>
        </a:xfrm>
        <a:custGeom>
          <a:avLst/>
          <a:gdLst/>
          <a:ahLst/>
          <a:cxnLst/>
          <a:rect l="0" t="0" r="0" b="0"/>
          <a:pathLst>
            <a:path>
              <a:moveTo>
                <a:pt x="3333576" y="239080"/>
              </a:moveTo>
              <a:arcTo wR="2310126" hR="2310126" stAng="17777835" swAng="184860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71E0F0-796F-4E63-8ECB-14168C45C393}">
      <dsp:nvSpPr>
        <dsp:cNvPr id="0" name=""/>
        <dsp:cNvSpPr/>
      </dsp:nvSpPr>
      <dsp:spPr>
        <a:xfrm>
          <a:off x="5306948" y="1599419"/>
          <a:ext cx="1779984" cy="1156989"/>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Network, network, network.</a:t>
          </a:r>
        </a:p>
      </dsp:txBody>
      <dsp:txXfrm>
        <a:off x="5363428" y="1655899"/>
        <a:ext cx="1667024" cy="1044029"/>
      </dsp:txXfrm>
    </dsp:sp>
    <dsp:sp modelId="{A6826BD6-927A-45FF-8F47-16E4F648EE74}">
      <dsp:nvSpPr>
        <dsp:cNvPr id="0" name=""/>
        <dsp:cNvSpPr/>
      </dsp:nvSpPr>
      <dsp:spPr>
        <a:xfrm>
          <a:off x="1694275" y="603759"/>
          <a:ext cx="4620252" cy="4620252"/>
        </a:xfrm>
        <a:custGeom>
          <a:avLst/>
          <a:gdLst/>
          <a:ahLst/>
          <a:cxnLst/>
          <a:rect l="0" t="0" r="0" b="0"/>
          <a:pathLst>
            <a:path>
              <a:moveTo>
                <a:pt x="4615836" y="2167359"/>
              </a:moveTo>
              <a:arcTo wR="2310126" hR="2310126" stAng="21387411" swAng="218869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3BD048-9414-48B4-BE39-23F02F906A1D}">
      <dsp:nvSpPr>
        <dsp:cNvPr id="0" name=""/>
        <dsp:cNvSpPr/>
      </dsp:nvSpPr>
      <dsp:spPr>
        <a:xfrm>
          <a:off x="4467733" y="4182221"/>
          <a:ext cx="1779984" cy="1156989"/>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Do a skills inventory.</a:t>
          </a:r>
        </a:p>
      </dsp:txBody>
      <dsp:txXfrm>
        <a:off x="4524213" y="4238701"/>
        <a:ext cx="1667024" cy="1044029"/>
      </dsp:txXfrm>
    </dsp:sp>
    <dsp:sp modelId="{003A50C2-FD1A-4934-853F-2E218DE4A810}">
      <dsp:nvSpPr>
        <dsp:cNvPr id="0" name=""/>
        <dsp:cNvSpPr/>
      </dsp:nvSpPr>
      <dsp:spPr>
        <a:xfrm>
          <a:off x="1567909" y="584945"/>
          <a:ext cx="4620252" cy="4620252"/>
        </a:xfrm>
        <a:custGeom>
          <a:avLst/>
          <a:gdLst/>
          <a:ahLst/>
          <a:cxnLst/>
          <a:rect l="0" t="0" r="0" b="0"/>
          <a:pathLst>
            <a:path>
              <a:moveTo>
                <a:pt x="2890759" y="4546092"/>
              </a:moveTo>
              <a:arcTo wR="2310126" hR="2310126" stAng="4526582" swAng="137636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82E750-F98F-42D9-A96B-0A7E44302795}">
      <dsp:nvSpPr>
        <dsp:cNvPr id="0" name=""/>
        <dsp:cNvSpPr/>
      </dsp:nvSpPr>
      <dsp:spPr>
        <a:xfrm>
          <a:off x="1752010" y="4182224"/>
          <a:ext cx="1779984" cy="1156989"/>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Update your marketing material.</a:t>
          </a:r>
        </a:p>
      </dsp:txBody>
      <dsp:txXfrm>
        <a:off x="1808490" y="4238704"/>
        <a:ext cx="1667024" cy="1044029"/>
      </dsp:txXfrm>
    </dsp:sp>
    <dsp:sp modelId="{0A12609A-4F27-40AE-B603-6E5744A53CB0}">
      <dsp:nvSpPr>
        <dsp:cNvPr id="0" name=""/>
        <dsp:cNvSpPr/>
      </dsp:nvSpPr>
      <dsp:spPr>
        <a:xfrm>
          <a:off x="1749254" y="645304"/>
          <a:ext cx="4620252" cy="4620252"/>
        </a:xfrm>
        <a:custGeom>
          <a:avLst/>
          <a:gdLst/>
          <a:ahLst/>
          <a:cxnLst/>
          <a:rect l="0" t="0" r="0" b="0"/>
          <a:pathLst>
            <a:path>
              <a:moveTo>
                <a:pt x="344914" y="3524467"/>
              </a:moveTo>
              <a:arcTo wR="2310126" hR="2310126" stAng="8897237" swAng="217747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7B46D4-DD7B-423C-A74B-DC5863FEDF2C}">
      <dsp:nvSpPr>
        <dsp:cNvPr id="0" name=""/>
        <dsp:cNvSpPr/>
      </dsp:nvSpPr>
      <dsp:spPr>
        <a:xfrm>
          <a:off x="976947" y="1599418"/>
          <a:ext cx="1779984" cy="1156989"/>
        </a:xfrm>
        <a:prstGeom prst="roundRect">
          <a:avLst/>
        </a:prstGeom>
        <a:solidFill>
          <a:schemeClr val="tx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Practice job interviews.</a:t>
          </a:r>
        </a:p>
      </dsp:txBody>
      <dsp:txXfrm>
        <a:off x="1033427" y="1655898"/>
        <a:ext cx="1667024" cy="1044029"/>
      </dsp:txXfrm>
    </dsp:sp>
    <dsp:sp modelId="{5A32A8FF-BCD7-463A-B11D-8E39CFC27550}">
      <dsp:nvSpPr>
        <dsp:cNvPr id="0" name=""/>
        <dsp:cNvSpPr/>
      </dsp:nvSpPr>
      <dsp:spPr>
        <a:xfrm>
          <a:off x="1753943" y="581552"/>
          <a:ext cx="4620252" cy="4620252"/>
        </a:xfrm>
        <a:custGeom>
          <a:avLst/>
          <a:gdLst/>
          <a:ahLst/>
          <a:cxnLst/>
          <a:rect l="0" t="0" r="0" b="0"/>
          <a:pathLst>
            <a:path>
              <a:moveTo>
                <a:pt x="402789" y="1006764"/>
              </a:moveTo>
              <a:arcTo wR="2310126" hR="2310126" stAng="12860784" swAng="19861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A76B5-2E9B-4D7B-B6F4-96A412649249}">
      <dsp:nvSpPr>
        <dsp:cNvPr id="0" name=""/>
        <dsp:cNvSpPr/>
      </dsp:nvSpPr>
      <dsp:spPr>
        <a:xfrm>
          <a:off x="2716" y="238721"/>
          <a:ext cx="2725637" cy="1090254"/>
        </a:xfrm>
        <a:prstGeom prst="homePlat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356" tIns="90678" rIns="45339" bIns="90678" numCol="1" spcCol="1270" anchor="ctr" anchorCtr="0">
          <a:noAutofit/>
        </a:bodyPr>
        <a:lstStyle/>
        <a:p>
          <a:pPr marL="0" lvl="0" indent="0" algn="ctr" defTabSz="1511300">
            <a:lnSpc>
              <a:spcPct val="90000"/>
            </a:lnSpc>
            <a:spcBef>
              <a:spcPct val="0"/>
            </a:spcBef>
            <a:spcAft>
              <a:spcPct val="35000"/>
            </a:spcAft>
            <a:buFont typeface="+mj-lt"/>
            <a:buNone/>
          </a:pPr>
          <a:r>
            <a:rPr lang="en-US" sz="3400" b="1" kern="1200" dirty="0">
              <a:solidFill>
                <a:schemeClr val="accent1">
                  <a:lumMod val="75000"/>
                </a:schemeClr>
              </a:solidFill>
            </a:rPr>
            <a:t>Find</a:t>
          </a:r>
        </a:p>
      </dsp:txBody>
      <dsp:txXfrm>
        <a:off x="2716" y="238721"/>
        <a:ext cx="2453074" cy="1090254"/>
      </dsp:txXfrm>
    </dsp:sp>
    <dsp:sp modelId="{7B730FDC-076B-4B89-809E-5287A1480215}">
      <dsp:nvSpPr>
        <dsp:cNvPr id="0" name=""/>
        <dsp:cNvSpPr/>
      </dsp:nvSpPr>
      <dsp:spPr>
        <a:xfrm>
          <a:off x="2183226" y="238721"/>
          <a:ext cx="2725637" cy="109025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US" sz="3400" kern="1200"/>
            <a:t>Connect</a:t>
          </a:r>
          <a:endParaRPr lang="en-US" sz="3400" kern="1200" dirty="0"/>
        </a:p>
      </dsp:txBody>
      <dsp:txXfrm>
        <a:off x="2728353" y="238721"/>
        <a:ext cx="1635383" cy="1090254"/>
      </dsp:txXfrm>
    </dsp:sp>
    <dsp:sp modelId="{66AFDCD3-35B1-4231-97ED-5C1CA057FE4B}">
      <dsp:nvSpPr>
        <dsp:cNvPr id="0" name=""/>
        <dsp:cNvSpPr/>
      </dsp:nvSpPr>
      <dsp:spPr>
        <a:xfrm>
          <a:off x="4363736" y="238721"/>
          <a:ext cx="2725637" cy="109025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US" sz="3400" kern="1200"/>
            <a:t>Relate</a:t>
          </a:r>
          <a:endParaRPr lang="en-US" sz="3400" kern="1200" dirty="0"/>
        </a:p>
      </dsp:txBody>
      <dsp:txXfrm>
        <a:off x="4908863" y="238721"/>
        <a:ext cx="1635383" cy="1090254"/>
      </dsp:txXfrm>
    </dsp:sp>
    <dsp:sp modelId="{9276DF87-8FDE-4CAC-8F79-D28A3E2F907A}">
      <dsp:nvSpPr>
        <dsp:cNvPr id="0" name=""/>
        <dsp:cNvSpPr/>
      </dsp:nvSpPr>
      <dsp:spPr>
        <a:xfrm>
          <a:off x="6544246" y="238721"/>
          <a:ext cx="2725637" cy="109025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US" sz="3400" kern="1200"/>
            <a:t>Follow-Up</a:t>
          </a:r>
          <a:endParaRPr lang="en-US" sz="3400" kern="1200" dirty="0"/>
        </a:p>
      </dsp:txBody>
      <dsp:txXfrm>
        <a:off x="7089373" y="238721"/>
        <a:ext cx="1635383" cy="10902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9D10-D2DE-46BC-9FBE-F9179D592E5E}">
      <dsp:nvSpPr>
        <dsp:cNvPr id="0" name=""/>
        <dsp:cNvSpPr/>
      </dsp:nvSpPr>
      <dsp:spPr>
        <a:xfrm rot="5400000">
          <a:off x="4844758" y="-327413"/>
          <a:ext cx="1266031" cy="1920857"/>
        </a:xfrm>
        <a:prstGeom prst="hexagon">
          <a:avLst>
            <a:gd name="adj" fmla="val 25000"/>
            <a:gd name="vf" fmla="val 115470"/>
          </a:avLst>
        </a:prstGeom>
        <a:gradFill rotWithShape="0">
          <a:gsLst>
            <a:gs pos="0">
              <a:schemeClr val="accent1">
                <a:shade val="80000"/>
                <a:hueOff val="0"/>
                <a:satOff val="0"/>
                <a:lumOff val="0"/>
                <a:alphaOff val="0"/>
                <a:shade val="85000"/>
                <a:satMod val="130000"/>
              </a:schemeClr>
            </a:gs>
            <a:gs pos="34000">
              <a:schemeClr val="accent1">
                <a:shade val="80000"/>
                <a:hueOff val="0"/>
                <a:satOff val="0"/>
                <a:lumOff val="0"/>
                <a:alphaOff val="0"/>
                <a:shade val="87000"/>
                <a:satMod val="125000"/>
              </a:schemeClr>
            </a:gs>
            <a:gs pos="70000">
              <a:schemeClr val="accent1">
                <a:shade val="80000"/>
                <a:hueOff val="0"/>
                <a:satOff val="0"/>
                <a:lumOff val="0"/>
                <a:alphaOff val="0"/>
                <a:tint val="100000"/>
                <a:shade val="90000"/>
                <a:satMod val="130000"/>
              </a:schemeClr>
            </a:gs>
            <a:gs pos="100000">
              <a:schemeClr val="accent1">
                <a:shade val="8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95000"/>
                  <a:lumOff val="5000"/>
                </a:schemeClr>
              </a:solidFill>
            </a:rPr>
            <a:t>Industry</a:t>
          </a:r>
        </a:p>
      </dsp:txBody>
      <dsp:txXfrm rot="-5400000">
        <a:off x="4837488" y="211005"/>
        <a:ext cx="1280571" cy="844021"/>
      </dsp:txXfrm>
    </dsp:sp>
    <dsp:sp modelId="{C280447D-C980-41ED-9DAF-E760357C4683}">
      <dsp:nvSpPr>
        <dsp:cNvPr id="0" name=""/>
        <dsp:cNvSpPr/>
      </dsp:nvSpPr>
      <dsp:spPr>
        <a:xfrm>
          <a:off x="6646081" y="252150"/>
          <a:ext cx="2145192" cy="75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lumMod val="95000"/>
                  <a:lumOff val="5000"/>
                </a:schemeClr>
              </a:solidFill>
            </a:rPr>
            <a:t>Profession</a:t>
          </a:r>
        </a:p>
      </dsp:txBody>
      <dsp:txXfrm>
        <a:off x="6646081" y="252150"/>
        <a:ext cx="2145192" cy="759618"/>
      </dsp:txXfrm>
    </dsp:sp>
    <dsp:sp modelId="{304EB7F3-FCF9-4116-80C7-B660E0B28E36}">
      <dsp:nvSpPr>
        <dsp:cNvPr id="0" name=""/>
        <dsp:cNvSpPr/>
      </dsp:nvSpPr>
      <dsp:spPr>
        <a:xfrm rot="5400000">
          <a:off x="3201850" y="82292"/>
          <a:ext cx="1266031" cy="1101447"/>
        </a:xfrm>
        <a:prstGeom prst="hexagon">
          <a:avLst>
            <a:gd name="adj" fmla="val 25000"/>
            <a:gd name="vf" fmla="val 115470"/>
          </a:avLst>
        </a:prstGeom>
        <a:gradFill rotWithShape="0">
          <a:gsLst>
            <a:gs pos="0">
              <a:schemeClr val="accent1">
                <a:shade val="80000"/>
                <a:hueOff val="-94545"/>
                <a:satOff val="1636"/>
                <a:lumOff val="5405"/>
                <a:alphaOff val="0"/>
                <a:shade val="85000"/>
                <a:satMod val="130000"/>
              </a:schemeClr>
            </a:gs>
            <a:gs pos="34000">
              <a:schemeClr val="accent1">
                <a:shade val="80000"/>
                <a:hueOff val="-94545"/>
                <a:satOff val="1636"/>
                <a:lumOff val="5405"/>
                <a:alphaOff val="0"/>
                <a:shade val="87000"/>
                <a:satMod val="125000"/>
              </a:schemeClr>
            </a:gs>
            <a:gs pos="70000">
              <a:schemeClr val="accent1">
                <a:shade val="80000"/>
                <a:hueOff val="-94545"/>
                <a:satOff val="1636"/>
                <a:lumOff val="5405"/>
                <a:alphaOff val="0"/>
                <a:tint val="100000"/>
                <a:shade val="90000"/>
                <a:satMod val="130000"/>
              </a:schemeClr>
            </a:gs>
            <a:gs pos="100000">
              <a:schemeClr val="accent1">
                <a:shade val="80000"/>
                <a:hueOff val="-94545"/>
                <a:satOff val="1636"/>
                <a:lumOff val="540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455784" y="197290"/>
        <a:ext cx="758163" cy="871451"/>
      </dsp:txXfrm>
    </dsp:sp>
    <dsp:sp modelId="{3BC2602E-8789-4619-88EE-E6FC9ED45AB9}">
      <dsp:nvSpPr>
        <dsp:cNvPr id="0" name=""/>
        <dsp:cNvSpPr/>
      </dsp:nvSpPr>
      <dsp:spPr>
        <a:xfrm rot="5400000">
          <a:off x="4032153" y="867124"/>
          <a:ext cx="1266031" cy="1693486"/>
        </a:xfrm>
        <a:prstGeom prst="hexagon">
          <a:avLst>
            <a:gd name="adj" fmla="val 25000"/>
            <a:gd name="vf" fmla="val 115470"/>
          </a:avLst>
        </a:prstGeom>
        <a:gradFill rotWithShape="0">
          <a:gsLst>
            <a:gs pos="0">
              <a:schemeClr val="accent1">
                <a:shade val="80000"/>
                <a:hueOff val="-189090"/>
                <a:satOff val="3272"/>
                <a:lumOff val="10811"/>
                <a:alphaOff val="0"/>
                <a:shade val="85000"/>
                <a:satMod val="130000"/>
              </a:schemeClr>
            </a:gs>
            <a:gs pos="34000">
              <a:schemeClr val="accent1">
                <a:shade val="80000"/>
                <a:hueOff val="-189090"/>
                <a:satOff val="3272"/>
                <a:lumOff val="10811"/>
                <a:alphaOff val="0"/>
                <a:shade val="87000"/>
                <a:satMod val="125000"/>
              </a:schemeClr>
            </a:gs>
            <a:gs pos="70000">
              <a:schemeClr val="accent1">
                <a:shade val="80000"/>
                <a:hueOff val="-189090"/>
                <a:satOff val="3272"/>
                <a:lumOff val="10811"/>
                <a:alphaOff val="0"/>
                <a:tint val="100000"/>
                <a:shade val="90000"/>
                <a:satMod val="130000"/>
              </a:schemeClr>
            </a:gs>
            <a:gs pos="100000">
              <a:schemeClr val="accent1">
                <a:shade val="80000"/>
                <a:hueOff val="-189090"/>
                <a:satOff val="3272"/>
                <a:lumOff val="1081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95000"/>
                  <a:lumOff val="5000"/>
                </a:schemeClr>
              </a:solidFill>
            </a:rPr>
            <a:t>Groups</a:t>
          </a:r>
        </a:p>
      </dsp:txBody>
      <dsp:txXfrm rot="-5400000">
        <a:off x="4100674" y="1291856"/>
        <a:ext cx="1128990" cy="844021"/>
      </dsp:txXfrm>
    </dsp:sp>
    <dsp:sp modelId="{24BE36EB-1F22-41CC-A0C0-73F04F1BA0F1}">
      <dsp:nvSpPr>
        <dsp:cNvPr id="0" name=""/>
        <dsp:cNvSpPr/>
      </dsp:nvSpPr>
      <dsp:spPr>
        <a:xfrm>
          <a:off x="1547743" y="1340621"/>
          <a:ext cx="2175751" cy="75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solidFill>
                <a:schemeClr val="tx1">
                  <a:lumMod val="95000"/>
                  <a:lumOff val="5000"/>
                </a:schemeClr>
              </a:solidFill>
            </a:rPr>
            <a:t>Government</a:t>
          </a:r>
        </a:p>
      </dsp:txBody>
      <dsp:txXfrm>
        <a:off x="1547743" y="1340621"/>
        <a:ext cx="2175751" cy="759618"/>
      </dsp:txXfrm>
    </dsp:sp>
    <dsp:sp modelId="{FB77D951-D1FA-4776-BC07-E2689BCEB104}">
      <dsp:nvSpPr>
        <dsp:cNvPr id="0" name=""/>
        <dsp:cNvSpPr/>
      </dsp:nvSpPr>
      <dsp:spPr>
        <a:xfrm rot="5400000">
          <a:off x="5472615" y="1157066"/>
          <a:ext cx="1266031" cy="1101447"/>
        </a:xfrm>
        <a:prstGeom prst="hexagon">
          <a:avLst>
            <a:gd name="adj" fmla="val 25000"/>
            <a:gd name="vf" fmla="val 115470"/>
          </a:avLst>
        </a:prstGeom>
        <a:gradFill rotWithShape="0">
          <a:gsLst>
            <a:gs pos="0">
              <a:schemeClr val="accent1">
                <a:shade val="80000"/>
                <a:hueOff val="-283635"/>
                <a:satOff val="4909"/>
                <a:lumOff val="16216"/>
                <a:alphaOff val="0"/>
                <a:shade val="85000"/>
                <a:satMod val="130000"/>
              </a:schemeClr>
            </a:gs>
            <a:gs pos="34000">
              <a:schemeClr val="accent1">
                <a:shade val="80000"/>
                <a:hueOff val="-283635"/>
                <a:satOff val="4909"/>
                <a:lumOff val="16216"/>
                <a:alphaOff val="0"/>
                <a:shade val="87000"/>
                <a:satMod val="125000"/>
              </a:schemeClr>
            </a:gs>
            <a:gs pos="70000">
              <a:schemeClr val="accent1">
                <a:shade val="80000"/>
                <a:hueOff val="-283635"/>
                <a:satOff val="4909"/>
                <a:lumOff val="16216"/>
                <a:alphaOff val="0"/>
                <a:tint val="100000"/>
                <a:shade val="90000"/>
                <a:satMod val="130000"/>
              </a:schemeClr>
            </a:gs>
            <a:gs pos="100000">
              <a:schemeClr val="accent1">
                <a:shade val="80000"/>
                <a:hueOff val="-283635"/>
                <a:satOff val="4909"/>
                <a:lumOff val="1621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726549" y="1272064"/>
        <a:ext cx="758163" cy="871451"/>
      </dsp:txXfrm>
    </dsp:sp>
    <dsp:sp modelId="{05A64CE8-8A96-47C6-A8E1-8AF5B90B5229}">
      <dsp:nvSpPr>
        <dsp:cNvPr id="0" name=""/>
        <dsp:cNvSpPr/>
      </dsp:nvSpPr>
      <dsp:spPr>
        <a:xfrm rot="5400000">
          <a:off x="4632355" y="1839514"/>
          <a:ext cx="1611341" cy="2231410"/>
        </a:xfrm>
        <a:prstGeom prst="hexagon">
          <a:avLst>
            <a:gd name="adj" fmla="val 25000"/>
            <a:gd name="vf" fmla="val 115470"/>
          </a:avLst>
        </a:prstGeom>
        <a:gradFill rotWithShape="0">
          <a:gsLst>
            <a:gs pos="0">
              <a:schemeClr val="accent1">
                <a:shade val="80000"/>
                <a:hueOff val="-378180"/>
                <a:satOff val="6545"/>
                <a:lumOff val="21622"/>
                <a:alphaOff val="0"/>
                <a:shade val="85000"/>
                <a:satMod val="130000"/>
              </a:schemeClr>
            </a:gs>
            <a:gs pos="34000">
              <a:schemeClr val="accent1">
                <a:shade val="80000"/>
                <a:hueOff val="-378180"/>
                <a:satOff val="6545"/>
                <a:lumOff val="21622"/>
                <a:alphaOff val="0"/>
                <a:shade val="87000"/>
                <a:satMod val="125000"/>
              </a:schemeClr>
            </a:gs>
            <a:gs pos="70000">
              <a:schemeClr val="accent1">
                <a:shade val="80000"/>
                <a:hueOff val="-378180"/>
                <a:satOff val="6545"/>
                <a:lumOff val="21622"/>
                <a:alphaOff val="0"/>
                <a:tint val="100000"/>
                <a:shade val="90000"/>
                <a:satMod val="130000"/>
              </a:schemeClr>
            </a:gs>
            <a:gs pos="100000">
              <a:schemeClr val="accent1">
                <a:shade val="80000"/>
                <a:hueOff val="-378180"/>
                <a:satOff val="6545"/>
                <a:lumOff val="2162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95000"/>
                  <a:lumOff val="5000"/>
                </a:schemeClr>
              </a:solidFill>
            </a:rPr>
            <a:t>Volunteers</a:t>
          </a:r>
        </a:p>
      </dsp:txBody>
      <dsp:txXfrm rot="-5400000">
        <a:off x="4694223" y="2418105"/>
        <a:ext cx="1487606" cy="1074227"/>
      </dsp:txXfrm>
    </dsp:sp>
    <dsp:sp modelId="{46C48083-5F43-4A71-81FC-D78F90046223}">
      <dsp:nvSpPr>
        <dsp:cNvPr id="0" name=""/>
        <dsp:cNvSpPr/>
      </dsp:nvSpPr>
      <dsp:spPr>
        <a:xfrm>
          <a:off x="6936098" y="1999004"/>
          <a:ext cx="1412890" cy="75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lumMod val="95000"/>
                  <a:lumOff val="5000"/>
                </a:schemeClr>
              </a:solidFill>
            </a:rPr>
            <a:t>Friends</a:t>
          </a:r>
        </a:p>
      </dsp:txBody>
      <dsp:txXfrm>
        <a:off x="6936098" y="1999004"/>
        <a:ext cx="1412890" cy="759618"/>
      </dsp:txXfrm>
    </dsp:sp>
    <dsp:sp modelId="{B15EF7AE-AE9C-4FC4-9998-244CD16F47FF}">
      <dsp:nvSpPr>
        <dsp:cNvPr id="0" name=""/>
        <dsp:cNvSpPr/>
      </dsp:nvSpPr>
      <dsp:spPr>
        <a:xfrm rot="5400000">
          <a:off x="3005367" y="2421597"/>
          <a:ext cx="1266031" cy="1101447"/>
        </a:xfrm>
        <a:prstGeom prst="hexagon">
          <a:avLst>
            <a:gd name="adj" fmla="val 25000"/>
            <a:gd name="vf" fmla="val 115470"/>
          </a:avLst>
        </a:prstGeom>
        <a:gradFill rotWithShape="0">
          <a:gsLst>
            <a:gs pos="0">
              <a:schemeClr val="accent1">
                <a:shade val="80000"/>
                <a:hueOff val="-472725"/>
                <a:satOff val="8181"/>
                <a:lumOff val="27027"/>
                <a:alphaOff val="0"/>
                <a:shade val="85000"/>
                <a:satMod val="130000"/>
              </a:schemeClr>
            </a:gs>
            <a:gs pos="34000">
              <a:schemeClr val="accent1">
                <a:shade val="80000"/>
                <a:hueOff val="-472725"/>
                <a:satOff val="8181"/>
                <a:lumOff val="27027"/>
                <a:alphaOff val="0"/>
                <a:shade val="87000"/>
                <a:satMod val="125000"/>
              </a:schemeClr>
            </a:gs>
            <a:gs pos="70000">
              <a:schemeClr val="accent1">
                <a:shade val="80000"/>
                <a:hueOff val="-472725"/>
                <a:satOff val="8181"/>
                <a:lumOff val="27027"/>
                <a:alphaOff val="0"/>
                <a:tint val="100000"/>
                <a:shade val="90000"/>
                <a:satMod val="130000"/>
              </a:schemeClr>
            </a:gs>
            <a:gs pos="100000">
              <a:schemeClr val="accent1">
                <a:shade val="80000"/>
                <a:hueOff val="-472725"/>
                <a:satOff val="8181"/>
                <a:lumOff val="2702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259301" y="2536595"/>
        <a:ext cx="758163" cy="8714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A76B5-2E9B-4D7B-B6F4-96A412649249}">
      <dsp:nvSpPr>
        <dsp:cNvPr id="0" name=""/>
        <dsp:cNvSpPr/>
      </dsp:nvSpPr>
      <dsp:spPr>
        <a:xfrm>
          <a:off x="2753" y="438105"/>
          <a:ext cx="2762470" cy="1104988"/>
        </a:xfrm>
        <a:prstGeom prst="homePlat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356" tIns="90678" rIns="45339" bIns="90678" numCol="1" spcCol="1270" anchor="ctr" anchorCtr="0">
          <a:noAutofit/>
        </a:bodyPr>
        <a:lstStyle/>
        <a:p>
          <a:pPr marL="0" lvl="0" indent="0" algn="ctr" defTabSz="1511300">
            <a:lnSpc>
              <a:spcPct val="90000"/>
            </a:lnSpc>
            <a:spcBef>
              <a:spcPct val="0"/>
            </a:spcBef>
            <a:spcAft>
              <a:spcPct val="35000"/>
            </a:spcAft>
            <a:buFont typeface="+mj-lt"/>
            <a:buNone/>
          </a:pPr>
          <a:r>
            <a:rPr lang="en-US" sz="3400" kern="1200" dirty="0"/>
            <a:t>Find</a:t>
          </a:r>
        </a:p>
      </dsp:txBody>
      <dsp:txXfrm>
        <a:off x="2753" y="438105"/>
        <a:ext cx="2486223" cy="1104988"/>
      </dsp:txXfrm>
    </dsp:sp>
    <dsp:sp modelId="{7B730FDC-076B-4B89-809E-5287A1480215}">
      <dsp:nvSpPr>
        <dsp:cNvPr id="0" name=""/>
        <dsp:cNvSpPr/>
      </dsp:nvSpPr>
      <dsp:spPr>
        <a:xfrm>
          <a:off x="2212729" y="438105"/>
          <a:ext cx="2762470" cy="1104988"/>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accent1">
                  <a:lumMod val="75000"/>
                </a:schemeClr>
              </a:solidFill>
            </a:rPr>
            <a:t>Connect</a:t>
          </a:r>
        </a:p>
      </dsp:txBody>
      <dsp:txXfrm>
        <a:off x="2765223" y="438105"/>
        <a:ext cx="1657482" cy="1104988"/>
      </dsp:txXfrm>
    </dsp:sp>
    <dsp:sp modelId="{66AFDCD3-35B1-4231-97ED-5C1CA057FE4B}">
      <dsp:nvSpPr>
        <dsp:cNvPr id="0" name=""/>
        <dsp:cNvSpPr/>
      </dsp:nvSpPr>
      <dsp:spPr>
        <a:xfrm>
          <a:off x="4422705" y="438105"/>
          <a:ext cx="2762470" cy="1104988"/>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US" sz="3400" kern="1200"/>
            <a:t>Relate</a:t>
          </a:r>
          <a:endParaRPr lang="en-US" sz="3400" kern="1200" dirty="0"/>
        </a:p>
      </dsp:txBody>
      <dsp:txXfrm>
        <a:off x="4975199" y="438105"/>
        <a:ext cx="1657482" cy="1104988"/>
      </dsp:txXfrm>
    </dsp:sp>
    <dsp:sp modelId="{9276DF87-8FDE-4CAC-8F79-D28A3E2F907A}">
      <dsp:nvSpPr>
        <dsp:cNvPr id="0" name=""/>
        <dsp:cNvSpPr/>
      </dsp:nvSpPr>
      <dsp:spPr>
        <a:xfrm>
          <a:off x="6632681" y="438105"/>
          <a:ext cx="2762470" cy="1104988"/>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r>
            <a:rPr lang="en-US" sz="3400" kern="1200"/>
            <a:t>Follow-Up</a:t>
          </a:r>
          <a:endParaRPr lang="en-US" sz="3400" kern="1200" dirty="0"/>
        </a:p>
      </dsp:txBody>
      <dsp:txXfrm>
        <a:off x="7185175" y="438105"/>
        <a:ext cx="1657482" cy="11049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FF898-0939-4817-B8BF-3FD21C2114CE}">
      <dsp:nvSpPr>
        <dsp:cNvPr id="0" name=""/>
        <dsp:cNvSpPr/>
      </dsp:nvSpPr>
      <dsp:spPr>
        <a:xfrm>
          <a:off x="0" y="462"/>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7C65B-5674-482E-A77D-7042A12C4994}">
      <dsp:nvSpPr>
        <dsp:cNvPr id="0" name=""/>
        <dsp:cNvSpPr/>
      </dsp:nvSpPr>
      <dsp:spPr>
        <a:xfrm>
          <a:off x="0" y="462"/>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Professional associations </a:t>
          </a:r>
          <a:endParaRPr lang="en-US" sz="2600" kern="1200"/>
        </a:p>
      </dsp:txBody>
      <dsp:txXfrm>
        <a:off x="0" y="462"/>
        <a:ext cx="10058399" cy="540736"/>
      </dsp:txXfrm>
    </dsp:sp>
    <dsp:sp modelId="{9BE1AD7A-BB56-491A-9296-FD238CC68276}">
      <dsp:nvSpPr>
        <dsp:cNvPr id="0" name=""/>
        <dsp:cNvSpPr/>
      </dsp:nvSpPr>
      <dsp:spPr>
        <a:xfrm>
          <a:off x="0" y="541198"/>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8C4F7-6248-47CF-AFA6-E72FE3CDAF2E}">
      <dsp:nvSpPr>
        <dsp:cNvPr id="0" name=""/>
        <dsp:cNvSpPr/>
      </dsp:nvSpPr>
      <dsp:spPr>
        <a:xfrm>
          <a:off x="0" y="541198"/>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Business groups</a:t>
          </a:r>
          <a:endParaRPr lang="en-US" sz="2600" kern="1200"/>
        </a:p>
      </dsp:txBody>
      <dsp:txXfrm>
        <a:off x="0" y="541198"/>
        <a:ext cx="10058399" cy="540736"/>
      </dsp:txXfrm>
    </dsp:sp>
    <dsp:sp modelId="{FA68FEE6-B055-4205-9009-7A60D28A936C}">
      <dsp:nvSpPr>
        <dsp:cNvPr id="0" name=""/>
        <dsp:cNvSpPr/>
      </dsp:nvSpPr>
      <dsp:spPr>
        <a:xfrm>
          <a:off x="0" y="1081935"/>
          <a:ext cx="10058399"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AE5E8-5BA0-4E97-9772-C9BCB075E38A}">
      <dsp:nvSpPr>
        <dsp:cNvPr id="0" name=""/>
        <dsp:cNvSpPr/>
      </dsp:nvSpPr>
      <dsp:spPr>
        <a:xfrm>
          <a:off x="0" y="1081935"/>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Conferences</a:t>
          </a:r>
          <a:r>
            <a:rPr lang="en-US" sz="2600" kern="1200"/>
            <a:t> </a:t>
          </a:r>
        </a:p>
      </dsp:txBody>
      <dsp:txXfrm>
        <a:off x="0" y="1081935"/>
        <a:ext cx="10058399" cy="540736"/>
      </dsp:txXfrm>
    </dsp:sp>
    <dsp:sp modelId="{1A390AC7-64C4-48D1-BD7B-3355EF9AB750}">
      <dsp:nvSpPr>
        <dsp:cNvPr id="0" name=""/>
        <dsp:cNvSpPr/>
      </dsp:nvSpPr>
      <dsp:spPr>
        <a:xfrm>
          <a:off x="0" y="1622671"/>
          <a:ext cx="10058399"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188FE-4CB6-4E3F-81D8-8FF6EC55A4B3}">
      <dsp:nvSpPr>
        <dsp:cNvPr id="0" name=""/>
        <dsp:cNvSpPr/>
      </dsp:nvSpPr>
      <dsp:spPr>
        <a:xfrm>
          <a:off x="0" y="1622671"/>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Online communities</a:t>
          </a:r>
          <a:endParaRPr lang="en-US" sz="2600" kern="1200"/>
        </a:p>
      </dsp:txBody>
      <dsp:txXfrm>
        <a:off x="0" y="1622671"/>
        <a:ext cx="10058399" cy="540736"/>
      </dsp:txXfrm>
    </dsp:sp>
    <dsp:sp modelId="{5DBBBD9C-D7F2-48EC-BE53-BB10489D7B41}">
      <dsp:nvSpPr>
        <dsp:cNvPr id="0" name=""/>
        <dsp:cNvSpPr/>
      </dsp:nvSpPr>
      <dsp:spPr>
        <a:xfrm>
          <a:off x="0" y="2163408"/>
          <a:ext cx="10058399"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5C9B9-6C75-4367-A56C-5BC2F7EE50D0}">
      <dsp:nvSpPr>
        <dsp:cNvPr id="0" name=""/>
        <dsp:cNvSpPr/>
      </dsp:nvSpPr>
      <dsp:spPr>
        <a:xfrm>
          <a:off x="0" y="2163408"/>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Job fairs </a:t>
          </a:r>
          <a:endParaRPr lang="en-US" sz="2600" kern="1200"/>
        </a:p>
      </dsp:txBody>
      <dsp:txXfrm>
        <a:off x="0" y="2163408"/>
        <a:ext cx="10058399" cy="540736"/>
      </dsp:txXfrm>
    </dsp:sp>
    <dsp:sp modelId="{844B377A-6FCE-4823-9848-6E8D46D3EBAE}">
      <dsp:nvSpPr>
        <dsp:cNvPr id="0" name=""/>
        <dsp:cNvSpPr/>
      </dsp:nvSpPr>
      <dsp:spPr>
        <a:xfrm>
          <a:off x="0" y="2704144"/>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61342-2041-4572-86CA-E00DA9ABB294}">
      <dsp:nvSpPr>
        <dsp:cNvPr id="0" name=""/>
        <dsp:cNvSpPr/>
      </dsp:nvSpPr>
      <dsp:spPr>
        <a:xfrm>
          <a:off x="0" y="2704144"/>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Parties </a:t>
          </a:r>
          <a:endParaRPr lang="en-US" sz="2600" kern="1200"/>
        </a:p>
      </dsp:txBody>
      <dsp:txXfrm>
        <a:off x="0" y="2704144"/>
        <a:ext cx="10058399" cy="540736"/>
      </dsp:txXfrm>
    </dsp:sp>
    <dsp:sp modelId="{F4F2FE0F-7801-4F2D-96F4-FB0B12387EEB}">
      <dsp:nvSpPr>
        <dsp:cNvPr id="0" name=""/>
        <dsp:cNvSpPr/>
      </dsp:nvSpPr>
      <dsp:spPr>
        <a:xfrm>
          <a:off x="0" y="3244881"/>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D4DD9-079B-4511-A42A-B99B5B9D01F4}">
      <dsp:nvSpPr>
        <dsp:cNvPr id="0" name=""/>
        <dsp:cNvSpPr/>
      </dsp:nvSpPr>
      <dsp:spPr>
        <a:xfrm>
          <a:off x="0" y="3244881"/>
          <a:ext cx="10058399" cy="54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Grocery store</a:t>
          </a:r>
          <a:endParaRPr lang="en-US" sz="2600" kern="1200"/>
        </a:p>
      </dsp:txBody>
      <dsp:txXfrm>
        <a:off x="0" y="3244881"/>
        <a:ext cx="10058399" cy="5407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423AE-B88A-4631-BE64-51EC6BB702EF}">
      <dsp:nvSpPr>
        <dsp:cNvPr id="0" name=""/>
        <dsp:cNvSpPr/>
      </dsp:nvSpPr>
      <dsp:spPr>
        <a:xfrm>
          <a:off x="774129" y="709809"/>
          <a:ext cx="1255425" cy="12554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552AF-FA95-4FF9-95EA-1D13AB5DD3F3}">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D2797-1D4D-41CE-981F-1925EE23885B}">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Long-lost friend calls</a:t>
          </a:r>
        </a:p>
      </dsp:txBody>
      <dsp:txXfrm>
        <a:off x="372805" y="2356270"/>
        <a:ext cx="2058075" cy="720000"/>
      </dsp:txXfrm>
    </dsp:sp>
    <dsp:sp modelId="{9424A1AC-CF74-433B-AB77-E2267557EF17}">
      <dsp:nvSpPr>
        <dsp:cNvPr id="0" name=""/>
        <dsp:cNvSpPr/>
      </dsp:nvSpPr>
      <dsp:spPr>
        <a:xfrm>
          <a:off x="3192368" y="709809"/>
          <a:ext cx="1255425" cy="12554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88AC5-A605-4399-987B-DA6E655C0B7E}">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D5956-3D54-4829-B5D7-BD22203AD480}">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Offer to provide intro</a:t>
          </a:r>
        </a:p>
      </dsp:txBody>
      <dsp:txXfrm>
        <a:off x="2791043" y="2356270"/>
        <a:ext cx="2058075" cy="720000"/>
      </dsp:txXfrm>
    </dsp:sp>
    <dsp:sp modelId="{C9C971A1-890E-46BF-A186-B6AAB5CE08BA}">
      <dsp:nvSpPr>
        <dsp:cNvPr id="0" name=""/>
        <dsp:cNvSpPr/>
      </dsp:nvSpPr>
      <dsp:spPr>
        <a:xfrm>
          <a:off x="5610606" y="709809"/>
          <a:ext cx="1255425" cy="12554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CAAD8-E0B4-471D-A1E6-A1DFBF737C66}">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76FD8-340C-4D11-8853-791ABA801B0E}">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Reach out to former colleague</a:t>
          </a:r>
        </a:p>
      </dsp:txBody>
      <dsp:txXfrm>
        <a:off x="5209281" y="2356270"/>
        <a:ext cx="2058075" cy="720000"/>
      </dsp:txXfrm>
    </dsp:sp>
    <dsp:sp modelId="{BD4947DB-6319-4187-BFF4-83A35F410A1A}">
      <dsp:nvSpPr>
        <dsp:cNvPr id="0" name=""/>
        <dsp:cNvSpPr/>
      </dsp:nvSpPr>
      <dsp:spPr>
        <a:xfrm>
          <a:off x="8028844" y="709809"/>
          <a:ext cx="1255425" cy="12554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32C43-6532-427D-AA3A-2BA4B9B87F58}">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21760-D6CC-4B49-8E4D-09D100739297}">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Not sure I can help</a:t>
          </a:r>
        </a:p>
      </dsp:txBody>
      <dsp:txXfrm>
        <a:off x="7627519" y="2356270"/>
        <a:ext cx="2058075"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DA378-FB8F-42BD-85AC-AC759D8B5AC9}">
      <dsp:nvSpPr>
        <dsp:cNvPr id="0" name=""/>
        <dsp:cNvSpPr/>
      </dsp:nvSpPr>
      <dsp:spPr>
        <a:xfrm>
          <a:off x="602" y="610600"/>
          <a:ext cx="541898" cy="541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95FFA-7515-451B-8F82-99FF97C639A7}">
      <dsp:nvSpPr>
        <dsp:cNvPr id="0" name=""/>
        <dsp:cNvSpPr/>
      </dsp:nvSpPr>
      <dsp:spPr>
        <a:xfrm>
          <a:off x="34463" y="1203346"/>
          <a:ext cx="1548281" cy="1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Use LinkedIn</a:t>
          </a:r>
        </a:p>
      </dsp:txBody>
      <dsp:txXfrm>
        <a:off x="34463" y="1203346"/>
        <a:ext cx="1548281" cy="1743038"/>
      </dsp:txXfrm>
    </dsp:sp>
    <dsp:sp modelId="{213E5091-6D62-4365-8C2C-D5E58C0DBCD1}">
      <dsp:nvSpPr>
        <dsp:cNvPr id="0" name=""/>
        <dsp:cNvSpPr/>
      </dsp:nvSpPr>
      <dsp:spPr>
        <a:xfrm>
          <a:off x="602" y="3135442"/>
          <a:ext cx="1548281" cy="1283156"/>
        </a:xfrm>
        <a:prstGeom prst="rect">
          <a:avLst/>
        </a:prstGeom>
        <a:noFill/>
        <a:ln>
          <a:noFill/>
        </a:ln>
        <a:effectLst/>
      </dsp:spPr>
      <dsp:style>
        <a:lnRef idx="0">
          <a:scrgbClr r="0" g="0" b="0"/>
        </a:lnRef>
        <a:fillRef idx="0">
          <a:scrgbClr r="0" g="0" b="0"/>
        </a:fillRef>
        <a:effectRef idx="0">
          <a:scrgbClr r="0" g="0" b="0"/>
        </a:effectRef>
        <a:fontRef idx="minor"/>
      </dsp:style>
    </dsp:sp>
    <dsp:sp modelId="{A4EB183A-DE9F-4B70-8ABC-695850FE0279}">
      <dsp:nvSpPr>
        <dsp:cNvPr id="0" name=""/>
        <dsp:cNvSpPr/>
      </dsp:nvSpPr>
      <dsp:spPr>
        <a:xfrm>
          <a:off x="1819832" y="476730"/>
          <a:ext cx="541898" cy="541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AEBBE-C8D3-40ED-A421-FEB1BD8D2132}">
      <dsp:nvSpPr>
        <dsp:cNvPr id="0" name=""/>
        <dsp:cNvSpPr/>
      </dsp:nvSpPr>
      <dsp:spPr>
        <a:xfrm>
          <a:off x="1819832" y="1193889"/>
          <a:ext cx="1548281" cy="1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Follow key players at companies where you want to work</a:t>
          </a:r>
        </a:p>
      </dsp:txBody>
      <dsp:txXfrm>
        <a:off x="1819832" y="1193889"/>
        <a:ext cx="1548281" cy="1743038"/>
      </dsp:txXfrm>
    </dsp:sp>
    <dsp:sp modelId="{79CD7230-B06E-403C-ACF0-0FD2FA77EC39}">
      <dsp:nvSpPr>
        <dsp:cNvPr id="0" name=""/>
        <dsp:cNvSpPr/>
      </dsp:nvSpPr>
      <dsp:spPr>
        <a:xfrm>
          <a:off x="1797258" y="2792667"/>
          <a:ext cx="1548281" cy="1534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Make list of desired companies</a:t>
          </a:r>
        </a:p>
        <a:p>
          <a:pPr marL="0" lvl="0" indent="0" algn="l" defTabSz="889000">
            <a:lnSpc>
              <a:spcPct val="100000"/>
            </a:lnSpc>
            <a:spcBef>
              <a:spcPct val="0"/>
            </a:spcBef>
            <a:spcAft>
              <a:spcPct val="35000"/>
            </a:spcAft>
            <a:buNone/>
          </a:pPr>
          <a:r>
            <a:rPr lang="en-US" sz="2000" b="1" kern="1200" dirty="0">
              <a:solidFill>
                <a:schemeClr val="tx1"/>
              </a:solidFill>
            </a:rPr>
            <a:t>Connect with people on your level</a:t>
          </a:r>
        </a:p>
      </dsp:txBody>
      <dsp:txXfrm>
        <a:off x="1797258" y="2792667"/>
        <a:ext cx="1548281" cy="1534024"/>
      </dsp:txXfrm>
    </dsp:sp>
    <dsp:sp modelId="{BEAF66DA-5E3D-4D04-B72B-EAF63CECD977}">
      <dsp:nvSpPr>
        <dsp:cNvPr id="0" name=""/>
        <dsp:cNvSpPr/>
      </dsp:nvSpPr>
      <dsp:spPr>
        <a:xfrm>
          <a:off x="3639063" y="476730"/>
          <a:ext cx="541898" cy="541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FC696-AB59-420E-B893-4749B1866FFE}">
      <dsp:nvSpPr>
        <dsp:cNvPr id="0" name=""/>
        <dsp:cNvSpPr/>
      </dsp:nvSpPr>
      <dsp:spPr>
        <a:xfrm>
          <a:off x="3639063" y="1193889"/>
          <a:ext cx="1548281" cy="1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When you visit their profiles, show your profile</a:t>
          </a:r>
        </a:p>
      </dsp:txBody>
      <dsp:txXfrm>
        <a:off x="3639063" y="1193889"/>
        <a:ext cx="1548281" cy="1743038"/>
      </dsp:txXfrm>
    </dsp:sp>
    <dsp:sp modelId="{F8342E05-1BB8-4492-B78B-A8D82962AE93}">
      <dsp:nvSpPr>
        <dsp:cNvPr id="0" name=""/>
        <dsp:cNvSpPr/>
      </dsp:nvSpPr>
      <dsp:spPr>
        <a:xfrm>
          <a:off x="3639063" y="3018445"/>
          <a:ext cx="1548281" cy="1534024"/>
        </a:xfrm>
        <a:prstGeom prst="rect">
          <a:avLst/>
        </a:prstGeom>
        <a:noFill/>
        <a:ln>
          <a:noFill/>
        </a:ln>
        <a:effectLst/>
      </dsp:spPr>
      <dsp:style>
        <a:lnRef idx="0">
          <a:scrgbClr r="0" g="0" b="0"/>
        </a:lnRef>
        <a:fillRef idx="0">
          <a:scrgbClr r="0" g="0" b="0"/>
        </a:fillRef>
        <a:effectRef idx="0">
          <a:scrgbClr r="0" g="0" b="0"/>
        </a:effectRef>
        <a:fontRef idx="minor"/>
      </dsp:style>
    </dsp:sp>
    <dsp:sp modelId="{180AF77D-BBCA-431F-BD05-7E3C402A5250}">
      <dsp:nvSpPr>
        <dsp:cNvPr id="0" name=""/>
        <dsp:cNvSpPr/>
      </dsp:nvSpPr>
      <dsp:spPr>
        <a:xfrm>
          <a:off x="5458293" y="476730"/>
          <a:ext cx="541898" cy="5418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CF9D0-C61B-45C5-8DCF-FEC7FA7F2698}">
      <dsp:nvSpPr>
        <dsp:cNvPr id="0" name=""/>
        <dsp:cNvSpPr/>
      </dsp:nvSpPr>
      <dsp:spPr>
        <a:xfrm>
          <a:off x="5458293" y="1193889"/>
          <a:ext cx="1548281" cy="1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Like or comment on their posts</a:t>
          </a:r>
        </a:p>
      </dsp:txBody>
      <dsp:txXfrm>
        <a:off x="5458293" y="1193889"/>
        <a:ext cx="1548281" cy="1743038"/>
      </dsp:txXfrm>
    </dsp:sp>
    <dsp:sp modelId="{A34D5BE6-B157-411D-AAE4-6D332E6DACC0}">
      <dsp:nvSpPr>
        <dsp:cNvPr id="0" name=""/>
        <dsp:cNvSpPr/>
      </dsp:nvSpPr>
      <dsp:spPr>
        <a:xfrm>
          <a:off x="5458293" y="3018445"/>
          <a:ext cx="1548281" cy="1534024"/>
        </a:xfrm>
        <a:prstGeom prst="rect">
          <a:avLst/>
        </a:prstGeom>
        <a:noFill/>
        <a:ln>
          <a:noFill/>
        </a:ln>
        <a:effectLst/>
      </dsp:spPr>
      <dsp:style>
        <a:lnRef idx="0">
          <a:scrgbClr r="0" g="0" b="0"/>
        </a:lnRef>
        <a:fillRef idx="0">
          <a:scrgbClr r="0" g="0" b="0"/>
        </a:fillRef>
        <a:effectRef idx="0">
          <a:scrgbClr r="0" g="0" b="0"/>
        </a:effectRef>
        <a:fontRef idx="minor"/>
      </dsp:style>
    </dsp:sp>
    <dsp:sp modelId="{80164CC1-10CF-4033-94E3-F9C0BC38AB36}">
      <dsp:nvSpPr>
        <dsp:cNvPr id="0" name=""/>
        <dsp:cNvSpPr/>
      </dsp:nvSpPr>
      <dsp:spPr>
        <a:xfrm>
          <a:off x="7277524" y="476730"/>
          <a:ext cx="541898" cy="5418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7064D-5835-4D9A-B5F9-3DE70798FA6D}">
      <dsp:nvSpPr>
        <dsp:cNvPr id="0" name=""/>
        <dsp:cNvSpPr/>
      </dsp:nvSpPr>
      <dsp:spPr>
        <a:xfrm>
          <a:off x="7277524" y="1193889"/>
          <a:ext cx="1548281" cy="1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Wait to see if they reach out to you first</a:t>
          </a:r>
        </a:p>
      </dsp:txBody>
      <dsp:txXfrm>
        <a:off x="7277524" y="1193889"/>
        <a:ext cx="1548281" cy="1743038"/>
      </dsp:txXfrm>
    </dsp:sp>
    <dsp:sp modelId="{0C46EB29-84E9-4A1C-A51D-EF0D58A15A66}">
      <dsp:nvSpPr>
        <dsp:cNvPr id="0" name=""/>
        <dsp:cNvSpPr/>
      </dsp:nvSpPr>
      <dsp:spPr>
        <a:xfrm>
          <a:off x="7277524" y="3018445"/>
          <a:ext cx="1548281" cy="1534024"/>
        </a:xfrm>
        <a:prstGeom prst="rect">
          <a:avLst/>
        </a:prstGeom>
        <a:noFill/>
        <a:ln>
          <a:noFill/>
        </a:ln>
        <a:effectLst/>
      </dsp:spPr>
      <dsp:style>
        <a:lnRef idx="0">
          <a:scrgbClr r="0" g="0" b="0"/>
        </a:lnRef>
        <a:fillRef idx="0">
          <a:scrgbClr r="0" g="0" b="0"/>
        </a:fillRef>
        <a:effectRef idx="0">
          <a:scrgbClr r="0" g="0" b="0"/>
        </a:effectRef>
        <a:fontRef idx="minor"/>
      </dsp:style>
    </dsp:sp>
    <dsp:sp modelId="{3B5719E9-E35A-4DCC-979A-1D6CE7F4BD97}">
      <dsp:nvSpPr>
        <dsp:cNvPr id="0" name=""/>
        <dsp:cNvSpPr/>
      </dsp:nvSpPr>
      <dsp:spPr>
        <a:xfrm>
          <a:off x="9096754" y="476730"/>
          <a:ext cx="541898" cy="5418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AED83-F4A6-4564-A92D-1ACF5D8350F9}">
      <dsp:nvSpPr>
        <dsp:cNvPr id="0" name=""/>
        <dsp:cNvSpPr/>
      </dsp:nvSpPr>
      <dsp:spPr>
        <a:xfrm>
          <a:off x="9096754" y="1193889"/>
          <a:ext cx="1548281" cy="1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Ask to connect with them using a personalized message NOT the default</a:t>
          </a:r>
        </a:p>
      </dsp:txBody>
      <dsp:txXfrm>
        <a:off x="9096754" y="1193889"/>
        <a:ext cx="1548281" cy="1743038"/>
      </dsp:txXfrm>
    </dsp:sp>
    <dsp:sp modelId="{EF4077A4-043D-45FF-9382-E36EC40B850E}">
      <dsp:nvSpPr>
        <dsp:cNvPr id="0" name=""/>
        <dsp:cNvSpPr/>
      </dsp:nvSpPr>
      <dsp:spPr>
        <a:xfrm>
          <a:off x="9096754" y="3018445"/>
          <a:ext cx="1548281" cy="153402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2099F-C811-42C4-B0C7-AE875082E55F}">
      <dsp:nvSpPr>
        <dsp:cNvPr id="0" name=""/>
        <dsp:cNvSpPr/>
      </dsp:nvSpPr>
      <dsp:spPr>
        <a:xfrm>
          <a:off x="4301" y="283091"/>
          <a:ext cx="2503783" cy="1001513"/>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Font typeface="+mj-lt"/>
            <a:buNone/>
          </a:pPr>
          <a:r>
            <a:rPr lang="en-US" sz="3100" b="0" kern="1200" dirty="0"/>
            <a:t>Find</a:t>
          </a:r>
        </a:p>
      </dsp:txBody>
      <dsp:txXfrm>
        <a:off x="505058" y="283091"/>
        <a:ext cx="1502270" cy="1001513"/>
      </dsp:txXfrm>
    </dsp:sp>
    <dsp:sp modelId="{3F27D45E-DBD5-4EF3-99EB-8FD073CC21F5}">
      <dsp:nvSpPr>
        <dsp:cNvPr id="0" name=""/>
        <dsp:cNvSpPr/>
      </dsp:nvSpPr>
      <dsp:spPr>
        <a:xfrm>
          <a:off x="2257706" y="283091"/>
          <a:ext cx="2503783" cy="1001513"/>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US" sz="3100" kern="1200" dirty="0"/>
            <a:t>Connect</a:t>
          </a:r>
        </a:p>
      </dsp:txBody>
      <dsp:txXfrm>
        <a:off x="2758463" y="283091"/>
        <a:ext cx="1502270" cy="1001513"/>
      </dsp:txXfrm>
    </dsp:sp>
    <dsp:sp modelId="{B1CE6759-D1A9-4537-8576-B260635CF5BF}">
      <dsp:nvSpPr>
        <dsp:cNvPr id="0" name=""/>
        <dsp:cNvSpPr/>
      </dsp:nvSpPr>
      <dsp:spPr>
        <a:xfrm>
          <a:off x="4511110" y="283091"/>
          <a:ext cx="2503783" cy="1001513"/>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accent1">
                  <a:lumMod val="75000"/>
                </a:schemeClr>
              </a:solidFill>
            </a:rPr>
            <a:t>Relate</a:t>
          </a:r>
        </a:p>
      </dsp:txBody>
      <dsp:txXfrm>
        <a:off x="5011867" y="283091"/>
        <a:ext cx="1502270" cy="1001513"/>
      </dsp:txXfrm>
    </dsp:sp>
    <dsp:sp modelId="{AEE1866D-AD24-49CD-9174-30406AF796AD}">
      <dsp:nvSpPr>
        <dsp:cNvPr id="0" name=""/>
        <dsp:cNvSpPr/>
      </dsp:nvSpPr>
      <dsp:spPr>
        <a:xfrm>
          <a:off x="6764515" y="283091"/>
          <a:ext cx="2503783" cy="1001513"/>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marL="0" lvl="0" indent="0" algn="ctr" defTabSz="1377950">
            <a:lnSpc>
              <a:spcPct val="90000"/>
            </a:lnSpc>
            <a:spcBef>
              <a:spcPct val="0"/>
            </a:spcBef>
            <a:spcAft>
              <a:spcPct val="35000"/>
            </a:spcAft>
            <a:buNone/>
          </a:pPr>
          <a:r>
            <a:rPr lang="en-US" sz="3100" kern="1200" dirty="0"/>
            <a:t>Follow-Up</a:t>
          </a:r>
        </a:p>
      </dsp:txBody>
      <dsp:txXfrm>
        <a:off x="7265272" y="283091"/>
        <a:ext cx="1502270" cy="10015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97BE-18DF-478B-8E0E-4F00A8BC1E70}">
      <dsp:nvSpPr>
        <dsp:cNvPr id="0" name=""/>
        <dsp:cNvSpPr/>
      </dsp:nvSpPr>
      <dsp:spPr>
        <a:xfrm>
          <a:off x="0" y="2849982"/>
          <a:ext cx="10058399" cy="93542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Monitor and participate in social media for jobs. </a:t>
          </a:r>
          <a:endParaRPr lang="en-US" sz="2800" b="1" kern="1200" dirty="0"/>
        </a:p>
      </dsp:txBody>
      <dsp:txXfrm>
        <a:off x="0" y="2849982"/>
        <a:ext cx="10058399" cy="935427"/>
      </dsp:txXfrm>
    </dsp:sp>
    <dsp:sp modelId="{9A578EDF-0C3C-4B23-B578-8577242CE92F}">
      <dsp:nvSpPr>
        <dsp:cNvPr id="0" name=""/>
        <dsp:cNvSpPr/>
      </dsp:nvSpPr>
      <dsp:spPr>
        <a:xfrm rot="10800000">
          <a:off x="0" y="1425326"/>
          <a:ext cx="10058399" cy="1438688"/>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t>Describe how you worked remotely with customers and other employees.</a:t>
          </a:r>
          <a:endParaRPr lang="en-US" sz="2800" b="1" kern="1200" dirty="0"/>
        </a:p>
      </dsp:txBody>
      <dsp:txXfrm rot="10800000">
        <a:off x="0" y="1425326"/>
        <a:ext cx="10058399" cy="934816"/>
      </dsp:txXfrm>
    </dsp:sp>
    <dsp:sp modelId="{C255C0CC-0B36-42A4-B9E5-126B8911F1A2}">
      <dsp:nvSpPr>
        <dsp:cNvPr id="0" name=""/>
        <dsp:cNvSpPr/>
      </dsp:nvSpPr>
      <dsp:spPr>
        <a:xfrm rot="10800000">
          <a:off x="0" y="669"/>
          <a:ext cx="10058399" cy="1438688"/>
        </a:xfrm>
        <a:prstGeom prst="upArrowCallou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t>Add remote-friendly keywords to your resume, cover letter and </a:t>
          </a:r>
        </a:p>
        <a:p>
          <a:pPr marL="0" lvl="0" indent="0" algn="ctr" defTabSz="1244600">
            <a:lnSpc>
              <a:spcPct val="90000"/>
            </a:lnSpc>
            <a:spcBef>
              <a:spcPct val="0"/>
            </a:spcBef>
            <a:spcAft>
              <a:spcPct val="35000"/>
            </a:spcAft>
            <a:buNone/>
          </a:pPr>
          <a:r>
            <a:rPr lang="en-US" sz="2800" b="1" kern="1200" baseline="0" dirty="0"/>
            <a:t>LinkedIn profile.</a:t>
          </a:r>
          <a:endParaRPr lang="en-US" sz="2800" b="1" kern="1200" dirty="0"/>
        </a:p>
      </dsp:txBody>
      <dsp:txXfrm rot="10800000">
        <a:off x="0" y="669"/>
        <a:ext cx="10058399" cy="9348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2209-1B64-482C-9781-14B405F7291D}">
      <dsp:nvSpPr>
        <dsp:cNvPr id="0" name=""/>
        <dsp:cNvSpPr/>
      </dsp:nvSpPr>
      <dsp:spPr>
        <a:xfrm>
          <a:off x="3770" y="432324"/>
          <a:ext cx="2194718" cy="877887"/>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Font typeface="+mj-lt"/>
            <a:buNone/>
          </a:pPr>
          <a:r>
            <a:rPr lang="en-US" sz="2700" b="0" kern="1200"/>
            <a:t>Find</a:t>
          </a:r>
          <a:endParaRPr lang="en-US" sz="2700" kern="1200"/>
        </a:p>
      </dsp:txBody>
      <dsp:txXfrm>
        <a:off x="442714" y="432324"/>
        <a:ext cx="1316831" cy="877887"/>
      </dsp:txXfrm>
    </dsp:sp>
    <dsp:sp modelId="{1D7D8F6D-2D76-4B6B-8CD9-ADFA2356215A}">
      <dsp:nvSpPr>
        <dsp:cNvPr id="0" name=""/>
        <dsp:cNvSpPr/>
      </dsp:nvSpPr>
      <dsp:spPr>
        <a:xfrm>
          <a:off x="1979017" y="432324"/>
          <a:ext cx="2194718" cy="877887"/>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Connect</a:t>
          </a:r>
        </a:p>
      </dsp:txBody>
      <dsp:txXfrm>
        <a:off x="2417961" y="432324"/>
        <a:ext cx="1316831" cy="877887"/>
      </dsp:txXfrm>
    </dsp:sp>
    <dsp:sp modelId="{BC6B06A1-654F-49D1-8CF9-2C2D4A41BC06}">
      <dsp:nvSpPr>
        <dsp:cNvPr id="0" name=""/>
        <dsp:cNvSpPr/>
      </dsp:nvSpPr>
      <dsp:spPr>
        <a:xfrm>
          <a:off x="3954264" y="432324"/>
          <a:ext cx="2194718" cy="877887"/>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dirty="0"/>
            <a:t>Relate</a:t>
          </a:r>
        </a:p>
      </dsp:txBody>
      <dsp:txXfrm>
        <a:off x="4393208" y="432324"/>
        <a:ext cx="1316831" cy="877887"/>
      </dsp:txXfrm>
    </dsp:sp>
    <dsp:sp modelId="{FD75B4D7-060D-4A83-9FB2-7EB774F75DD0}">
      <dsp:nvSpPr>
        <dsp:cNvPr id="0" name=""/>
        <dsp:cNvSpPr/>
      </dsp:nvSpPr>
      <dsp:spPr>
        <a:xfrm>
          <a:off x="5929510" y="432324"/>
          <a:ext cx="2194718" cy="877887"/>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accent1">
                  <a:lumMod val="75000"/>
                </a:schemeClr>
              </a:solidFill>
            </a:rPr>
            <a:t>Follow-Up</a:t>
          </a:r>
        </a:p>
      </dsp:txBody>
      <dsp:txXfrm>
        <a:off x="6368454" y="432324"/>
        <a:ext cx="1316831" cy="87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Learn something useful</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FOCUS YOUR JOB SEARCH</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GET RESULTS FASTER</a:t>
          </a:r>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1B4F-E1F8-47BD-AC10-A195992FAFD3}">
      <dsp:nvSpPr>
        <dsp:cNvPr id="0" name=""/>
        <dsp:cNvSpPr/>
      </dsp:nvSpPr>
      <dsp:spPr>
        <a:xfrm>
          <a:off x="2286000" y="0"/>
          <a:ext cx="1524000" cy="1016000"/>
        </a:xfrm>
        <a:prstGeom prst="trapezoid">
          <a:avLst>
            <a:gd name="adj" fmla="val 75000"/>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             Job</a:t>
          </a:r>
        </a:p>
      </dsp:txBody>
      <dsp:txXfrm>
        <a:off x="2286000" y="0"/>
        <a:ext cx="1524000" cy="1016000"/>
      </dsp:txXfrm>
    </dsp:sp>
    <dsp:sp modelId="{7C6D0C9E-CAF6-4A0C-A775-EF2B4E326EA8}">
      <dsp:nvSpPr>
        <dsp:cNvPr id="0" name=""/>
        <dsp:cNvSpPr/>
      </dsp:nvSpPr>
      <dsp:spPr>
        <a:xfrm>
          <a:off x="1524000" y="1015999"/>
          <a:ext cx="3048000" cy="1016000"/>
        </a:xfrm>
        <a:prstGeom prst="trapezoid">
          <a:avLst>
            <a:gd name="adj" fmla="val 75000"/>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Interview</a:t>
          </a:r>
        </a:p>
      </dsp:txBody>
      <dsp:txXfrm>
        <a:off x="2057400" y="1015999"/>
        <a:ext cx="1981200" cy="1016000"/>
      </dsp:txXfrm>
    </dsp:sp>
    <dsp:sp modelId="{273650C3-3EE1-49A1-A620-D2C4CE2EB765}">
      <dsp:nvSpPr>
        <dsp:cNvPr id="0" name=""/>
        <dsp:cNvSpPr/>
      </dsp:nvSpPr>
      <dsp:spPr>
        <a:xfrm>
          <a:off x="762000" y="2031999"/>
          <a:ext cx="4572000" cy="1016000"/>
        </a:xfrm>
        <a:prstGeom prst="trapezoid">
          <a:avLst>
            <a:gd name="adj" fmla="val 7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Value &amp; Marketing</a:t>
          </a:r>
        </a:p>
      </dsp:txBody>
      <dsp:txXfrm>
        <a:off x="1562100" y="2031999"/>
        <a:ext cx="2971800" cy="1016000"/>
      </dsp:txXfrm>
    </dsp:sp>
    <dsp:sp modelId="{BBE3C7D9-47D2-4AAC-BD19-7B78202004CB}">
      <dsp:nvSpPr>
        <dsp:cNvPr id="0" name=""/>
        <dsp:cNvSpPr/>
      </dsp:nvSpPr>
      <dsp:spPr>
        <a:xfrm>
          <a:off x="0" y="3047999"/>
          <a:ext cx="6096000" cy="1016000"/>
        </a:xfrm>
        <a:prstGeom prst="trapezoid">
          <a:avLst>
            <a:gd name="adj" fmla="val 75000"/>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Networking &amp; Discovery</a:t>
          </a:r>
        </a:p>
      </dsp:txBody>
      <dsp:txXfrm>
        <a:off x="1066799" y="3047999"/>
        <a:ext cx="3962400" cy="10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1B4F-E1F8-47BD-AC10-A195992FAFD3}">
      <dsp:nvSpPr>
        <dsp:cNvPr id="0" name=""/>
        <dsp:cNvSpPr/>
      </dsp:nvSpPr>
      <dsp:spPr>
        <a:xfrm>
          <a:off x="2286000" y="0"/>
          <a:ext cx="1524000" cy="1016000"/>
        </a:xfrm>
        <a:prstGeom prst="trapezoid">
          <a:avLst>
            <a:gd name="adj" fmla="val 75000"/>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t>             Job</a:t>
          </a:r>
        </a:p>
      </dsp:txBody>
      <dsp:txXfrm>
        <a:off x="2286000" y="0"/>
        <a:ext cx="1524000" cy="1016000"/>
      </dsp:txXfrm>
    </dsp:sp>
    <dsp:sp modelId="{7C6D0C9E-CAF6-4A0C-A775-EF2B4E326EA8}">
      <dsp:nvSpPr>
        <dsp:cNvPr id="0" name=""/>
        <dsp:cNvSpPr/>
      </dsp:nvSpPr>
      <dsp:spPr>
        <a:xfrm>
          <a:off x="1524000" y="1015999"/>
          <a:ext cx="3048000" cy="1016000"/>
        </a:xfrm>
        <a:prstGeom prst="trapezoid">
          <a:avLst>
            <a:gd name="adj" fmla="val 75000"/>
          </a:avLst>
        </a:prstGeom>
        <a:solidFill>
          <a:schemeClr val="accent2"/>
        </a:solidFill>
        <a:ln w="25400"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Interview</a:t>
          </a:r>
        </a:p>
      </dsp:txBody>
      <dsp:txXfrm>
        <a:off x="2057400" y="1015999"/>
        <a:ext cx="1981200" cy="1016000"/>
      </dsp:txXfrm>
    </dsp:sp>
    <dsp:sp modelId="{273650C3-3EE1-49A1-A620-D2C4CE2EB765}">
      <dsp:nvSpPr>
        <dsp:cNvPr id="0" name=""/>
        <dsp:cNvSpPr/>
      </dsp:nvSpPr>
      <dsp:spPr>
        <a:xfrm>
          <a:off x="762000" y="2031999"/>
          <a:ext cx="4572000" cy="1016000"/>
        </a:xfrm>
        <a:prstGeom prst="trapezoid">
          <a:avLst>
            <a:gd name="adj" fmla="val 7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Value &amp; Marketing</a:t>
          </a:r>
        </a:p>
      </dsp:txBody>
      <dsp:txXfrm>
        <a:off x="1562100" y="2031999"/>
        <a:ext cx="2971800" cy="1016000"/>
      </dsp:txXfrm>
    </dsp:sp>
    <dsp:sp modelId="{BBE3C7D9-47D2-4AAC-BD19-7B78202004CB}">
      <dsp:nvSpPr>
        <dsp:cNvPr id="0" name=""/>
        <dsp:cNvSpPr/>
      </dsp:nvSpPr>
      <dsp:spPr>
        <a:xfrm>
          <a:off x="0" y="3047999"/>
          <a:ext cx="6096000" cy="1016000"/>
        </a:xfrm>
        <a:prstGeom prst="trapezoid">
          <a:avLst>
            <a:gd name="adj" fmla="val 75000"/>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Networking &amp; Discovery</a:t>
          </a:r>
        </a:p>
      </dsp:txBody>
      <dsp:txXfrm>
        <a:off x="1066799" y="3047999"/>
        <a:ext cx="3962400" cy="101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BAE1B-0E54-46EB-98D3-77569E31FEF2}">
      <dsp:nvSpPr>
        <dsp:cNvPr id="0" name=""/>
        <dsp:cNvSpPr/>
      </dsp:nvSpPr>
      <dsp:spPr>
        <a:xfrm rot="5400000">
          <a:off x="347476" y="2027491"/>
          <a:ext cx="1022717" cy="1701779"/>
        </a:xfrm>
        <a:prstGeom prst="corner">
          <a:avLst>
            <a:gd name="adj1" fmla="val 16120"/>
            <a:gd name="adj2" fmla="val 161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2686B-5907-4D59-AF49-F11E5AAA6628}">
      <dsp:nvSpPr>
        <dsp:cNvPr id="0" name=""/>
        <dsp:cNvSpPr/>
      </dsp:nvSpPr>
      <dsp:spPr>
        <a:xfrm>
          <a:off x="176759" y="2535956"/>
          <a:ext cx="1536375" cy="13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NCENG</a:t>
          </a:r>
        </a:p>
      </dsp:txBody>
      <dsp:txXfrm>
        <a:off x="176759" y="2535956"/>
        <a:ext cx="1536375" cy="1346723"/>
      </dsp:txXfrm>
    </dsp:sp>
    <dsp:sp modelId="{1663A3FF-85A5-40A3-9476-A884E9CD3831}">
      <dsp:nvSpPr>
        <dsp:cNvPr id="0" name=""/>
        <dsp:cNvSpPr/>
      </dsp:nvSpPr>
      <dsp:spPr>
        <a:xfrm>
          <a:off x="1423253" y="1902204"/>
          <a:ext cx="289882" cy="289882"/>
        </a:xfrm>
        <a:prstGeom prst="triangle">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8F0AFE-2F59-423D-B976-F6F77536BE91}">
      <dsp:nvSpPr>
        <dsp:cNvPr id="0" name=""/>
        <dsp:cNvSpPr/>
      </dsp:nvSpPr>
      <dsp:spPr>
        <a:xfrm rot="5400000">
          <a:off x="2228300" y="1562079"/>
          <a:ext cx="1022717" cy="1701779"/>
        </a:xfrm>
        <a:prstGeom prst="corner">
          <a:avLst>
            <a:gd name="adj1" fmla="val 16120"/>
            <a:gd name="adj2" fmla="val 161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64BE2-841F-4F71-A81F-BA79CBEC4B44}">
      <dsp:nvSpPr>
        <dsp:cNvPr id="0" name=""/>
        <dsp:cNvSpPr/>
      </dsp:nvSpPr>
      <dsp:spPr>
        <a:xfrm>
          <a:off x="2057583" y="2070545"/>
          <a:ext cx="1536375" cy="13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Applied anywhere</a:t>
          </a:r>
        </a:p>
      </dsp:txBody>
      <dsp:txXfrm>
        <a:off x="2057583" y="2070545"/>
        <a:ext cx="1536375" cy="1346723"/>
      </dsp:txXfrm>
    </dsp:sp>
    <dsp:sp modelId="{4CD0AC3F-1FA4-4B8D-93D1-81A5D6372C8B}">
      <dsp:nvSpPr>
        <dsp:cNvPr id="0" name=""/>
        <dsp:cNvSpPr/>
      </dsp:nvSpPr>
      <dsp:spPr>
        <a:xfrm>
          <a:off x="3304077" y="1436793"/>
          <a:ext cx="289882" cy="289882"/>
        </a:xfrm>
        <a:prstGeom prst="triangle">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BE3F3-7C43-426D-B5D0-3375048C5731}">
      <dsp:nvSpPr>
        <dsp:cNvPr id="0" name=""/>
        <dsp:cNvSpPr/>
      </dsp:nvSpPr>
      <dsp:spPr>
        <a:xfrm rot="5400000">
          <a:off x="4109124" y="1096668"/>
          <a:ext cx="1022717" cy="1701779"/>
        </a:xfrm>
        <a:prstGeom prst="corner">
          <a:avLst>
            <a:gd name="adj1" fmla="val 16120"/>
            <a:gd name="adj2" fmla="val 161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C970C-F29F-4118-9F94-A793C2B539C8}">
      <dsp:nvSpPr>
        <dsp:cNvPr id="0" name=""/>
        <dsp:cNvSpPr/>
      </dsp:nvSpPr>
      <dsp:spPr>
        <a:xfrm>
          <a:off x="3938407" y="1605133"/>
          <a:ext cx="1536375" cy="13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Real Estate bill</a:t>
          </a:r>
        </a:p>
      </dsp:txBody>
      <dsp:txXfrm>
        <a:off x="3938407" y="1605133"/>
        <a:ext cx="1536375" cy="1346723"/>
      </dsp:txXfrm>
    </dsp:sp>
    <dsp:sp modelId="{765060C0-9C47-44D7-BA04-590A332119B2}">
      <dsp:nvSpPr>
        <dsp:cNvPr id="0" name=""/>
        <dsp:cNvSpPr/>
      </dsp:nvSpPr>
      <dsp:spPr>
        <a:xfrm>
          <a:off x="5184901" y="971381"/>
          <a:ext cx="289882" cy="289882"/>
        </a:xfrm>
        <a:prstGeom prst="triangle">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70D14-AC09-42EA-AE95-719A34BB7654}">
      <dsp:nvSpPr>
        <dsp:cNvPr id="0" name=""/>
        <dsp:cNvSpPr/>
      </dsp:nvSpPr>
      <dsp:spPr>
        <a:xfrm rot="5400000">
          <a:off x="5989948" y="631256"/>
          <a:ext cx="1022717" cy="1701779"/>
        </a:xfrm>
        <a:prstGeom prst="corner">
          <a:avLst>
            <a:gd name="adj1" fmla="val 16120"/>
            <a:gd name="adj2" fmla="val 161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81282-62C0-4711-9AE2-487CE019A4F3}">
      <dsp:nvSpPr>
        <dsp:cNvPr id="0" name=""/>
        <dsp:cNvSpPr/>
      </dsp:nvSpPr>
      <dsp:spPr>
        <a:xfrm>
          <a:off x="5819231" y="1139721"/>
          <a:ext cx="1536375" cy="13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Hair Salon</a:t>
          </a:r>
        </a:p>
      </dsp:txBody>
      <dsp:txXfrm>
        <a:off x="5819231" y="1139721"/>
        <a:ext cx="1536375" cy="1346723"/>
      </dsp:txXfrm>
    </dsp:sp>
    <dsp:sp modelId="{55C4639E-B60E-4099-8571-C9142F49F764}">
      <dsp:nvSpPr>
        <dsp:cNvPr id="0" name=""/>
        <dsp:cNvSpPr/>
      </dsp:nvSpPr>
      <dsp:spPr>
        <a:xfrm>
          <a:off x="7065724" y="505969"/>
          <a:ext cx="289882" cy="289882"/>
        </a:xfrm>
        <a:prstGeom prst="triangle">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7D3EC-2FE2-4FC1-B4B9-E2D7E742A641}">
      <dsp:nvSpPr>
        <dsp:cNvPr id="0" name=""/>
        <dsp:cNvSpPr/>
      </dsp:nvSpPr>
      <dsp:spPr>
        <a:xfrm rot="5400000">
          <a:off x="7870772" y="165844"/>
          <a:ext cx="1022717" cy="1701779"/>
        </a:xfrm>
        <a:prstGeom prst="corner">
          <a:avLst>
            <a:gd name="adj1" fmla="val 16120"/>
            <a:gd name="adj2" fmla="val 161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F1715-BF18-40CA-9B6C-54968E291D4F}">
      <dsp:nvSpPr>
        <dsp:cNvPr id="0" name=""/>
        <dsp:cNvSpPr/>
      </dsp:nvSpPr>
      <dsp:spPr>
        <a:xfrm>
          <a:off x="7700055" y="674309"/>
          <a:ext cx="1536375" cy="13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Interviews</a:t>
          </a:r>
          <a:endParaRPr lang="en-US" sz="2600" kern="1200" dirty="0"/>
        </a:p>
      </dsp:txBody>
      <dsp:txXfrm>
        <a:off x="7700055" y="674309"/>
        <a:ext cx="1536375" cy="1346723"/>
      </dsp:txXfrm>
    </dsp:sp>
    <dsp:sp modelId="{44503E35-15B1-415C-80E0-E1234D8C494A}">
      <dsp:nvSpPr>
        <dsp:cNvPr id="0" name=""/>
        <dsp:cNvSpPr/>
      </dsp:nvSpPr>
      <dsp:spPr>
        <a:xfrm>
          <a:off x="8946548" y="40557"/>
          <a:ext cx="289882" cy="289882"/>
        </a:xfrm>
        <a:prstGeom prst="triangle">
          <a:avLst>
            <a:gd name="adj" fmla="val 1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45419-7EBD-4F25-BDD0-846B78EDE92B}">
      <dsp:nvSpPr>
        <dsp:cNvPr id="0" name=""/>
        <dsp:cNvSpPr/>
      </dsp:nvSpPr>
      <dsp:spPr>
        <a:xfrm rot="5400000">
          <a:off x="9751596" y="-299567"/>
          <a:ext cx="1022717" cy="1701779"/>
        </a:xfrm>
        <a:prstGeom prst="corner">
          <a:avLst>
            <a:gd name="adj1" fmla="val 16120"/>
            <a:gd name="adj2" fmla="val 1611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9B862-EAD9-4707-BBFA-4ACE711BB531}">
      <dsp:nvSpPr>
        <dsp:cNvPr id="0" name=""/>
        <dsp:cNvSpPr/>
      </dsp:nvSpPr>
      <dsp:spPr>
        <a:xfrm>
          <a:off x="9580879" y="208898"/>
          <a:ext cx="1536375" cy="13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Surprise!</a:t>
          </a:r>
        </a:p>
      </dsp:txBody>
      <dsp:txXfrm>
        <a:off x="9580879" y="208898"/>
        <a:ext cx="1536375" cy="1346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CAC64-075E-4965-84F3-A4379274C1F2}">
      <dsp:nvSpPr>
        <dsp:cNvPr id="0" name=""/>
        <dsp:cNvSpPr/>
      </dsp:nvSpPr>
      <dsp:spPr>
        <a:xfrm>
          <a:off x="1320" y="354636"/>
          <a:ext cx="4635696" cy="29436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5D933-F775-4001-8B0D-592DC06F1CA7}">
      <dsp:nvSpPr>
        <dsp:cNvPr id="0" name=""/>
        <dsp:cNvSpPr/>
      </dsp:nvSpPr>
      <dsp:spPr>
        <a:xfrm>
          <a:off x="516398" y="843960"/>
          <a:ext cx="4635696" cy="29436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The Strength of Weak Ties</a:t>
          </a:r>
        </a:p>
        <a:p>
          <a:pPr marL="0" lvl="0" indent="0" algn="ctr" defTabSz="1111250">
            <a:lnSpc>
              <a:spcPct val="90000"/>
            </a:lnSpc>
            <a:spcBef>
              <a:spcPct val="0"/>
            </a:spcBef>
            <a:spcAft>
              <a:spcPct val="35000"/>
            </a:spcAft>
            <a:buNone/>
          </a:pPr>
          <a:r>
            <a:rPr lang="en-US" sz="2500" b="1" kern="1200" dirty="0"/>
            <a:t>  “Your casual connections and acquaintances are more helpful when it comes to job hunting than close friendships.” S</a:t>
          </a:r>
        </a:p>
        <a:p>
          <a:pPr marL="0" lvl="0" indent="0" algn="ctr" defTabSz="1111250">
            <a:lnSpc>
              <a:spcPct val="90000"/>
            </a:lnSpc>
            <a:spcBef>
              <a:spcPct val="0"/>
            </a:spcBef>
            <a:spcAft>
              <a:spcPct val="35000"/>
            </a:spcAft>
            <a:buNone/>
          </a:pPr>
          <a:r>
            <a:rPr lang="en-US" sz="2500" b="1" kern="1200" dirty="0"/>
            <a:t>Sociologist Mark </a:t>
          </a:r>
          <a:r>
            <a:rPr lang="en-US" sz="2500" b="1" kern="1200" dirty="0" err="1"/>
            <a:t>Granovetter</a:t>
          </a:r>
          <a:endParaRPr lang="en-US" sz="2500" b="1" kern="1200" dirty="0"/>
        </a:p>
      </dsp:txBody>
      <dsp:txXfrm>
        <a:off x="602615" y="930177"/>
        <a:ext cx="4463262" cy="2771233"/>
      </dsp:txXfrm>
    </dsp:sp>
    <dsp:sp modelId="{FFF84F75-F1EF-4FED-A35B-8087941C2139}">
      <dsp:nvSpPr>
        <dsp:cNvPr id="0" name=""/>
        <dsp:cNvSpPr/>
      </dsp:nvSpPr>
      <dsp:spPr>
        <a:xfrm>
          <a:off x="5667171" y="354636"/>
          <a:ext cx="4635696" cy="29436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7FE63-9024-4DF3-BE35-DD9B0097F35D}">
      <dsp:nvSpPr>
        <dsp:cNvPr id="0" name=""/>
        <dsp:cNvSpPr/>
      </dsp:nvSpPr>
      <dsp:spPr>
        <a:xfrm>
          <a:off x="6182249" y="843960"/>
          <a:ext cx="4635696" cy="29436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People You May Know</a:t>
          </a:r>
        </a:p>
        <a:p>
          <a:pPr marL="0" lvl="0" indent="0" algn="ctr" defTabSz="1111250">
            <a:lnSpc>
              <a:spcPct val="90000"/>
            </a:lnSpc>
            <a:spcBef>
              <a:spcPct val="0"/>
            </a:spcBef>
            <a:spcAft>
              <a:spcPct val="35000"/>
            </a:spcAft>
            <a:buNone/>
          </a:pPr>
          <a:r>
            <a:rPr lang="en-US" sz="2500" b="1" kern="1200" dirty="0"/>
            <a:t> People who connect to others with only peripheral connections find those people  are more helpful in finding your new job. </a:t>
          </a:r>
        </a:p>
        <a:p>
          <a:pPr marL="0" lvl="0" indent="0" algn="ctr" defTabSz="1111250">
            <a:lnSpc>
              <a:spcPct val="90000"/>
            </a:lnSpc>
            <a:spcBef>
              <a:spcPct val="0"/>
            </a:spcBef>
            <a:spcAft>
              <a:spcPct val="35000"/>
            </a:spcAft>
            <a:buNone/>
          </a:pPr>
          <a:r>
            <a:rPr lang="en-US" sz="2500" b="1" kern="1200" dirty="0"/>
            <a:t>LinkedIn 5-year experiment</a:t>
          </a:r>
        </a:p>
      </dsp:txBody>
      <dsp:txXfrm>
        <a:off x="6268466" y="930177"/>
        <a:ext cx="4463262" cy="27712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F2D55-DF04-4D2E-80F8-5157C9B089E5}">
      <dsp:nvSpPr>
        <dsp:cNvPr id="0" name=""/>
        <dsp:cNvSpPr/>
      </dsp:nvSpPr>
      <dsp:spPr>
        <a:xfrm>
          <a:off x="0" y="0"/>
          <a:ext cx="5589911" cy="5589911"/>
        </a:xfrm>
        <a:prstGeom prst="pie">
          <a:avLst>
            <a:gd name="adj1" fmla="val 5400000"/>
            <a:gd name="adj2" fmla="val 16200000"/>
          </a:avLst>
        </a:prstGeom>
        <a:solidFill>
          <a:schemeClr val="accent1">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9A3ED75-147A-4ABF-A7A1-8E646DD640C3}">
      <dsp:nvSpPr>
        <dsp:cNvPr id="0" name=""/>
        <dsp:cNvSpPr/>
      </dsp:nvSpPr>
      <dsp:spPr>
        <a:xfrm>
          <a:off x="2794955" y="0"/>
          <a:ext cx="7263444" cy="558991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Networking is a </a:t>
          </a:r>
        </a:p>
        <a:p>
          <a:pPr marL="0" lvl="0" indent="0" algn="ctr" defTabSz="1111250">
            <a:lnSpc>
              <a:spcPct val="90000"/>
            </a:lnSpc>
            <a:spcBef>
              <a:spcPct val="0"/>
            </a:spcBef>
            <a:spcAft>
              <a:spcPct val="35000"/>
            </a:spcAft>
            <a:buNone/>
          </a:pPr>
          <a:r>
            <a:rPr lang="en-US" sz="2500" b="1" kern="1200" dirty="0"/>
            <a:t>life-long skill.</a:t>
          </a:r>
          <a:endParaRPr lang="en-US" sz="2500" kern="1200" dirty="0"/>
        </a:p>
      </dsp:txBody>
      <dsp:txXfrm>
        <a:off x="2794955" y="0"/>
        <a:ext cx="7263444" cy="1187856"/>
      </dsp:txXfrm>
    </dsp:sp>
    <dsp:sp modelId="{62CB9043-85CF-4CA7-B528-F3A894E61570}">
      <dsp:nvSpPr>
        <dsp:cNvPr id="0" name=""/>
        <dsp:cNvSpPr/>
      </dsp:nvSpPr>
      <dsp:spPr>
        <a:xfrm>
          <a:off x="733675" y="1187856"/>
          <a:ext cx="4122559" cy="4122559"/>
        </a:xfrm>
        <a:prstGeom prst="pie">
          <a:avLst>
            <a:gd name="adj1" fmla="val 5400000"/>
            <a:gd name="adj2" fmla="val 16200000"/>
          </a:avLst>
        </a:prstGeom>
        <a:solidFill>
          <a:schemeClr val="accent1">
            <a:shade val="80000"/>
            <a:hueOff val="-157575"/>
            <a:satOff val="2727"/>
            <a:lumOff val="9009"/>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85B8D4-C319-4235-A22B-852432C74D92}">
      <dsp:nvSpPr>
        <dsp:cNvPr id="0" name=""/>
        <dsp:cNvSpPr/>
      </dsp:nvSpPr>
      <dsp:spPr>
        <a:xfrm>
          <a:off x="2794955" y="1187856"/>
          <a:ext cx="7263444" cy="412255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At its best, networking is the exchange of information or services among individuals, groups or institutions. </a:t>
          </a:r>
          <a:endParaRPr lang="en-US" sz="2500" kern="1200" dirty="0"/>
        </a:p>
      </dsp:txBody>
      <dsp:txXfrm>
        <a:off x="2794955" y="1187856"/>
        <a:ext cx="7263444" cy="1187856"/>
      </dsp:txXfrm>
    </dsp:sp>
    <dsp:sp modelId="{0B6B20F0-9E14-4C6A-87BC-522928CDFACA}">
      <dsp:nvSpPr>
        <dsp:cNvPr id="0" name=""/>
        <dsp:cNvSpPr/>
      </dsp:nvSpPr>
      <dsp:spPr>
        <a:xfrm>
          <a:off x="1467351" y="2375712"/>
          <a:ext cx="2655207" cy="2655207"/>
        </a:xfrm>
        <a:prstGeom prst="pie">
          <a:avLst>
            <a:gd name="adj1" fmla="val 5400000"/>
            <a:gd name="adj2" fmla="val 16200000"/>
          </a:avLst>
        </a:prstGeom>
        <a:solidFill>
          <a:schemeClr val="accent1">
            <a:shade val="80000"/>
            <a:hueOff val="-315150"/>
            <a:satOff val="5454"/>
            <a:lumOff val="1801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C04D3AC-4F58-4C64-8781-D278CFBC6B3E}">
      <dsp:nvSpPr>
        <dsp:cNvPr id="0" name=""/>
        <dsp:cNvSpPr/>
      </dsp:nvSpPr>
      <dsp:spPr>
        <a:xfrm>
          <a:off x="2794955" y="2375712"/>
          <a:ext cx="7263444" cy="265520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It is the cultivation of productive relationships for employment or business.</a:t>
          </a:r>
          <a:endParaRPr lang="en-US" sz="2500" kern="1200" dirty="0"/>
        </a:p>
      </dsp:txBody>
      <dsp:txXfrm>
        <a:off x="2794955" y="2375712"/>
        <a:ext cx="7263444" cy="1187856"/>
      </dsp:txXfrm>
    </dsp:sp>
    <dsp:sp modelId="{64F8AEEE-5F88-4F7A-B915-261132EA701C}">
      <dsp:nvSpPr>
        <dsp:cNvPr id="0" name=""/>
        <dsp:cNvSpPr/>
      </dsp:nvSpPr>
      <dsp:spPr>
        <a:xfrm>
          <a:off x="2201027" y="3563568"/>
          <a:ext cx="1187856" cy="1187856"/>
        </a:xfrm>
        <a:prstGeom prst="pie">
          <a:avLst>
            <a:gd name="adj1" fmla="val 5400000"/>
            <a:gd name="adj2" fmla="val 16200000"/>
          </a:avLst>
        </a:prstGeom>
        <a:solidFill>
          <a:schemeClr val="accent1">
            <a:shade val="80000"/>
            <a:hueOff val="-472725"/>
            <a:satOff val="8181"/>
            <a:lumOff val="27027"/>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BB88FFD-2056-4D39-9367-A0E50F26A773}">
      <dsp:nvSpPr>
        <dsp:cNvPr id="0" name=""/>
        <dsp:cNvSpPr/>
      </dsp:nvSpPr>
      <dsp:spPr>
        <a:xfrm>
          <a:off x="2794955" y="3563568"/>
          <a:ext cx="7263444" cy="118785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t>Look for opportunities to help other people achieve their dreams.</a:t>
          </a:r>
          <a:endParaRPr lang="en-US" sz="2500" kern="1200" dirty="0"/>
        </a:p>
      </dsp:txBody>
      <dsp:txXfrm>
        <a:off x="2794955" y="3563568"/>
        <a:ext cx="7263444" cy="11878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9A27-3A65-4A5E-9FB9-41C893F8C5A6}">
      <dsp:nvSpPr>
        <dsp:cNvPr id="0" name=""/>
        <dsp:cNvSpPr/>
      </dsp:nvSpPr>
      <dsp:spPr>
        <a:xfrm>
          <a:off x="0" y="661"/>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9AC91-3BE7-4FB8-939D-2FDF15CDE19D}">
      <dsp:nvSpPr>
        <dsp:cNvPr id="0" name=""/>
        <dsp:cNvSpPr/>
      </dsp:nvSpPr>
      <dsp:spPr>
        <a:xfrm>
          <a:off x="0" y="661"/>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Research person.</a:t>
          </a:r>
        </a:p>
      </dsp:txBody>
      <dsp:txXfrm>
        <a:off x="0" y="661"/>
        <a:ext cx="8128000" cy="773906"/>
      </dsp:txXfrm>
    </dsp:sp>
    <dsp:sp modelId="{12CAC922-3A1A-4862-877E-337767FECC1D}">
      <dsp:nvSpPr>
        <dsp:cNvPr id="0" name=""/>
        <dsp:cNvSpPr/>
      </dsp:nvSpPr>
      <dsp:spPr>
        <a:xfrm>
          <a:off x="0" y="774567"/>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D7B15-59EA-49BD-8D7B-66AFB9E4292D}">
      <dsp:nvSpPr>
        <dsp:cNvPr id="0" name=""/>
        <dsp:cNvSpPr/>
      </dsp:nvSpPr>
      <dsp:spPr>
        <a:xfrm>
          <a:off x="0" y="774567"/>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Find shared interest.</a:t>
          </a:r>
        </a:p>
      </dsp:txBody>
      <dsp:txXfrm>
        <a:off x="0" y="774567"/>
        <a:ext cx="8128000" cy="773906"/>
      </dsp:txXfrm>
    </dsp:sp>
    <dsp:sp modelId="{9ABE8955-30A6-4287-B979-B6A0BC64C320}">
      <dsp:nvSpPr>
        <dsp:cNvPr id="0" name=""/>
        <dsp:cNvSpPr/>
      </dsp:nvSpPr>
      <dsp:spPr>
        <a:xfrm>
          <a:off x="0" y="1548474"/>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A04F0-F267-41A1-8B1A-95D9FFE2DA42}">
      <dsp:nvSpPr>
        <dsp:cNvPr id="0" name=""/>
        <dsp:cNvSpPr/>
      </dsp:nvSpPr>
      <dsp:spPr>
        <a:xfrm>
          <a:off x="0" y="1548474"/>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State purpose.</a:t>
          </a:r>
        </a:p>
      </dsp:txBody>
      <dsp:txXfrm>
        <a:off x="0" y="1548474"/>
        <a:ext cx="8128000" cy="773906"/>
      </dsp:txXfrm>
    </dsp:sp>
    <dsp:sp modelId="{D3E144D2-F2ED-4194-A22F-2FE21A5A16AB}">
      <dsp:nvSpPr>
        <dsp:cNvPr id="0" name=""/>
        <dsp:cNvSpPr/>
      </dsp:nvSpPr>
      <dsp:spPr>
        <a:xfrm>
          <a:off x="0" y="2322380"/>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792EE-10D9-4451-AF2C-DBA807E0B8B0}">
      <dsp:nvSpPr>
        <dsp:cNvPr id="0" name=""/>
        <dsp:cNvSpPr/>
      </dsp:nvSpPr>
      <dsp:spPr>
        <a:xfrm>
          <a:off x="0" y="2322380"/>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Ask 3-4 questions.</a:t>
          </a:r>
        </a:p>
      </dsp:txBody>
      <dsp:txXfrm>
        <a:off x="0" y="2322380"/>
        <a:ext cx="8128000" cy="773906"/>
      </dsp:txXfrm>
    </dsp:sp>
    <dsp:sp modelId="{BC560C4D-F5E0-4195-B284-CBA89DD384FD}">
      <dsp:nvSpPr>
        <dsp:cNvPr id="0" name=""/>
        <dsp:cNvSpPr/>
      </dsp:nvSpPr>
      <dsp:spPr>
        <a:xfrm>
          <a:off x="0" y="3096286"/>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337DE-4B98-406A-BA30-938A5E9C4D06}">
      <dsp:nvSpPr>
        <dsp:cNvPr id="0" name=""/>
        <dsp:cNvSpPr/>
      </dsp:nvSpPr>
      <dsp:spPr>
        <a:xfrm>
          <a:off x="0" y="3096286"/>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Exchange information. </a:t>
          </a:r>
        </a:p>
      </dsp:txBody>
      <dsp:txXfrm>
        <a:off x="0" y="3096286"/>
        <a:ext cx="8128000" cy="773906"/>
      </dsp:txXfrm>
    </dsp:sp>
    <dsp:sp modelId="{8686DA65-2E46-48D6-926E-935F7A2331CD}">
      <dsp:nvSpPr>
        <dsp:cNvPr id="0" name=""/>
        <dsp:cNvSpPr/>
      </dsp:nvSpPr>
      <dsp:spPr>
        <a:xfrm>
          <a:off x="0" y="3870192"/>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0FB61-7CA7-4064-840C-4A7398EA40B9}">
      <dsp:nvSpPr>
        <dsp:cNvPr id="0" name=""/>
        <dsp:cNvSpPr/>
      </dsp:nvSpPr>
      <dsp:spPr>
        <a:xfrm>
          <a:off x="0" y="3870192"/>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Agree on follow-up. </a:t>
          </a:r>
        </a:p>
      </dsp:txBody>
      <dsp:txXfrm>
        <a:off x="0" y="3870192"/>
        <a:ext cx="8128000" cy="773906"/>
      </dsp:txXfrm>
    </dsp:sp>
    <dsp:sp modelId="{B22543BE-0B8E-491E-BEE7-C260A089C0CD}">
      <dsp:nvSpPr>
        <dsp:cNvPr id="0" name=""/>
        <dsp:cNvSpPr/>
      </dsp:nvSpPr>
      <dsp:spPr>
        <a:xfrm>
          <a:off x="0" y="4644099"/>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5EDA9-5130-4193-9D6A-75A6CD1B3416}">
      <dsp:nvSpPr>
        <dsp:cNvPr id="0" name=""/>
        <dsp:cNvSpPr/>
      </dsp:nvSpPr>
      <dsp:spPr>
        <a:xfrm>
          <a:off x="0" y="4644099"/>
          <a:ext cx="8128000" cy="77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Do NOT ask for a job. </a:t>
          </a:r>
        </a:p>
      </dsp:txBody>
      <dsp:txXfrm>
        <a:off x="0" y="4644099"/>
        <a:ext cx="8128000" cy="773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14CEB-FD6C-4152-B641-11EAD71BDB08}">
      <dsp:nvSpPr>
        <dsp:cNvPr id="0" name=""/>
        <dsp:cNvSpPr/>
      </dsp:nvSpPr>
      <dsp:spPr>
        <a:xfrm>
          <a:off x="708914" y="3667"/>
          <a:ext cx="3196727" cy="28712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AA23B5-67E5-422C-BA4E-6729D43F3F87}">
      <dsp:nvSpPr>
        <dsp:cNvPr id="0" name=""/>
        <dsp:cNvSpPr/>
      </dsp:nvSpPr>
      <dsp:spPr>
        <a:xfrm>
          <a:off x="186653" y="2857732"/>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dirty="0"/>
            <a:t>Be selective about the jobs you pursue.</a:t>
          </a:r>
        </a:p>
      </dsp:txBody>
      <dsp:txXfrm>
        <a:off x="186653" y="2857732"/>
        <a:ext cx="4241250" cy="720000"/>
      </dsp:txXfrm>
    </dsp:sp>
    <dsp:sp modelId="{10648F00-8810-4AD9-843C-3A63A9938FC1}">
      <dsp:nvSpPr>
        <dsp:cNvPr id="0" name=""/>
        <dsp:cNvSpPr/>
      </dsp:nvSpPr>
      <dsp:spPr>
        <a:xfrm>
          <a:off x="6241342" y="31121"/>
          <a:ext cx="2098808" cy="276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8E365D-3557-490B-A7FB-552F45C84584}">
      <dsp:nvSpPr>
        <dsp:cNvPr id="0" name=""/>
        <dsp:cNvSpPr/>
      </dsp:nvSpPr>
      <dsp:spPr>
        <a:xfrm>
          <a:off x="5170121" y="2830278"/>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Stay organized.</a:t>
          </a:r>
        </a:p>
      </dsp:txBody>
      <dsp:txXfrm>
        <a:off x="5170121" y="2830278"/>
        <a:ext cx="424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B782128-4D74-4A22-A26C-379B7B377CEE}" type="datetimeFigureOut">
              <a:rPr lang="en-US" smtClean="0"/>
              <a:t>3/18/2024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DD4A62C-83BA-49B6-A29D-1F578A20D908}" type="slidenum">
              <a:rPr lang="en-US" smtClean="0"/>
              <a:t>‹#›</a:t>
            </a:fld>
            <a:endParaRPr lang="en-US"/>
          </a:p>
        </p:txBody>
      </p:sp>
    </p:spTree>
    <p:extLst>
      <p:ext uri="{BB962C8B-B14F-4D97-AF65-F5344CB8AC3E}">
        <p14:creationId xmlns:p14="http://schemas.microsoft.com/office/powerpoint/2010/main" val="73194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back to Dave Tate’s presentation on goal-setting. Figure out where you want to go and have a laser-focus in that direction. </a:t>
            </a:r>
          </a:p>
          <a:p>
            <a:endParaRPr lang="en-US" dirty="0"/>
          </a:p>
          <a:p>
            <a:r>
              <a:rPr lang="en-US" dirty="0"/>
              <a:t>Networking is a skill you need to find AND keep a job. </a:t>
            </a:r>
          </a:p>
          <a:p>
            <a:pPr defTabSz="960853">
              <a:defRPr/>
            </a:pPr>
            <a:r>
              <a:rPr lang="en-US" dirty="0"/>
              <a:t>Not talking today about meeting with lots of people to see what they can do for you.</a:t>
            </a:r>
          </a:p>
          <a:p>
            <a:r>
              <a:rPr lang="en-US" dirty="0"/>
              <a:t>Intentional work to build mutually beneficial relationships for a lifeline.</a:t>
            </a:r>
          </a:p>
          <a:p>
            <a:r>
              <a:rPr lang="en-US" dirty="0"/>
              <a:t>Pay it forward.</a:t>
            </a:r>
          </a:p>
          <a:p>
            <a:endParaRPr lang="en-US" dirty="0"/>
          </a:p>
        </p:txBody>
      </p:sp>
      <p:sp>
        <p:nvSpPr>
          <p:cNvPr id="4" name="Slide Number Placeholder 3"/>
          <p:cNvSpPr>
            <a:spLocks noGrp="1"/>
          </p:cNvSpPr>
          <p:nvPr>
            <p:ph type="sldNum" sz="quarter" idx="5"/>
          </p:nvPr>
        </p:nvSpPr>
        <p:spPr/>
        <p:txBody>
          <a:bodyPr/>
          <a:lstStyle/>
          <a:p>
            <a:fld id="{3DD4A62C-83BA-49B6-A29D-1F578A20D908}" type="slidenum">
              <a:rPr lang="en-US" smtClean="0"/>
              <a:t>1</a:t>
            </a:fld>
            <a:endParaRPr lang="en-US"/>
          </a:p>
        </p:txBody>
      </p:sp>
    </p:spTree>
    <p:extLst>
      <p:ext uri="{BB962C8B-B14F-4D97-AF65-F5344CB8AC3E}">
        <p14:creationId xmlns:p14="http://schemas.microsoft.com/office/powerpoint/2010/main" val="56527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10</a:t>
            </a:fld>
            <a:endParaRPr lang="en-US"/>
          </a:p>
        </p:txBody>
      </p:sp>
    </p:spTree>
    <p:extLst>
      <p:ext uri="{BB962C8B-B14F-4D97-AF65-F5344CB8AC3E}">
        <p14:creationId xmlns:p14="http://schemas.microsoft.com/office/powerpoint/2010/main" val="120173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11</a:t>
            </a:fld>
            <a:endParaRPr lang="en-US"/>
          </a:p>
        </p:txBody>
      </p:sp>
    </p:spTree>
    <p:extLst>
      <p:ext uri="{BB962C8B-B14F-4D97-AF65-F5344CB8AC3E}">
        <p14:creationId xmlns:p14="http://schemas.microsoft.com/office/powerpoint/2010/main" val="354652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honest. How many hours did you spend networking last week? Include time on the phone, online, face-to-face.</a:t>
            </a:r>
          </a:p>
          <a:p>
            <a:endParaRPr lang="en-US" dirty="0"/>
          </a:p>
          <a:p>
            <a:pPr>
              <a:lnSpc>
                <a:spcPct val="100000"/>
              </a:lnSpc>
            </a:pPr>
            <a:r>
              <a:rPr lang="en-US" b="1" dirty="0">
                <a:solidFill>
                  <a:schemeClr val="bg1"/>
                </a:solidFill>
              </a:rPr>
              <a:t>What percent of your job search time</a:t>
            </a:r>
          </a:p>
          <a:p>
            <a:pPr>
              <a:lnSpc>
                <a:spcPct val="100000"/>
              </a:lnSpc>
            </a:pPr>
            <a:r>
              <a:rPr lang="en-US" b="1" dirty="0">
                <a:solidFill>
                  <a:schemeClr val="bg1"/>
                </a:solidFill>
              </a:rPr>
              <a:t>should you spend networking?</a:t>
            </a:r>
          </a:p>
          <a:p>
            <a:r>
              <a:rPr lang="en-US" dirty="0"/>
              <a:t> </a:t>
            </a:r>
          </a:p>
        </p:txBody>
      </p:sp>
      <p:sp>
        <p:nvSpPr>
          <p:cNvPr id="4" name="Slide Number Placeholder 3"/>
          <p:cNvSpPr>
            <a:spLocks noGrp="1"/>
          </p:cNvSpPr>
          <p:nvPr>
            <p:ph type="sldNum" sz="quarter" idx="5"/>
          </p:nvPr>
        </p:nvSpPr>
        <p:spPr/>
        <p:txBody>
          <a:bodyPr/>
          <a:lstStyle/>
          <a:p>
            <a:fld id="{3DD4A62C-83BA-49B6-A29D-1F578A20D908}" type="slidenum">
              <a:rPr lang="en-US" smtClean="0"/>
              <a:t>12</a:t>
            </a:fld>
            <a:endParaRPr lang="en-US"/>
          </a:p>
        </p:txBody>
      </p:sp>
    </p:spTree>
    <p:extLst>
      <p:ext uri="{BB962C8B-B14F-4D97-AF65-F5344CB8AC3E}">
        <p14:creationId xmlns:p14="http://schemas.microsoft.com/office/powerpoint/2010/main" val="36024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one connection can lead to many more through referrals, word of mouth and redirection of your job search.</a:t>
            </a:r>
          </a:p>
        </p:txBody>
      </p:sp>
      <p:sp>
        <p:nvSpPr>
          <p:cNvPr id="4" name="Slide Number Placeholder 3"/>
          <p:cNvSpPr>
            <a:spLocks noGrp="1"/>
          </p:cNvSpPr>
          <p:nvPr>
            <p:ph type="sldNum" sz="quarter" idx="10"/>
          </p:nvPr>
        </p:nvSpPr>
        <p:spPr/>
        <p:txBody>
          <a:bodyPr/>
          <a:lstStyle/>
          <a:p>
            <a:fld id="{5FB91549-43BF-425A-AF25-75262019208C}" type="slidenum">
              <a:rPr lang="en-US" smtClean="0"/>
              <a:t>13</a:t>
            </a:fld>
            <a:endParaRPr lang="en-US"/>
          </a:p>
        </p:txBody>
      </p:sp>
    </p:spTree>
    <p:extLst>
      <p:ext uri="{BB962C8B-B14F-4D97-AF65-F5344CB8AC3E}">
        <p14:creationId xmlns:p14="http://schemas.microsoft.com/office/powerpoint/2010/main" val="191227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Interaction with other people to exchange information and develop contacts, especially to further one's career.</a:t>
            </a:r>
          </a:p>
          <a:p>
            <a:endParaRPr lang="en-US" dirty="0"/>
          </a:p>
          <a:p>
            <a:r>
              <a:rPr lang="en-US" dirty="0"/>
              <a:t>The exchange of information or services among individuals, groups, or institutions; specifically, the cultivation of productive relationships for employment or business.</a:t>
            </a:r>
          </a:p>
          <a:p>
            <a:endParaRPr lang="en-US" dirty="0"/>
          </a:p>
          <a:p>
            <a:r>
              <a:rPr lang="en-US" dirty="0"/>
              <a:t>When you combine these attributes, you will have uncovered</a:t>
            </a:r>
            <a:r>
              <a:rPr lang="en-US" baseline="0" dirty="0"/>
              <a:t> the secret of powerful connections that lead to RICH relationships.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389597D-4670-47D8-9D7D-D204C081354E}" type="slidenum">
              <a:rPr lang="en-US" smtClean="0"/>
              <a:t>14</a:t>
            </a:fld>
            <a:endParaRPr lang="en-US"/>
          </a:p>
        </p:txBody>
      </p:sp>
    </p:spTree>
    <p:extLst>
      <p:ext uri="{BB962C8B-B14F-4D97-AF65-F5344CB8AC3E}">
        <p14:creationId xmlns:p14="http://schemas.microsoft.com/office/powerpoint/2010/main" val="30808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4A62C-83BA-49B6-A29D-1F578A20D908}" type="slidenum">
              <a:rPr lang="en-US" smtClean="0"/>
              <a:t>15</a:t>
            </a:fld>
            <a:endParaRPr lang="en-US"/>
          </a:p>
        </p:txBody>
      </p:sp>
    </p:spTree>
    <p:extLst>
      <p:ext uri="{BB962C8B-B14F-4D97-AF65-F5344CB8AC3E}">
        <p14:creationId xmlns:p14="http://schemas.microsoft.com/office/powerpoint/2010/main" val="341416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4A62C-83BA-49B6-A29D-1F578A20D908}" type="slidenum">
              <a:rPr lang="en-US" smtClean="0"/>
              <a:t>16</a:t>
            </a:fld>
            <a:endParaRPr lang="en-US"/>
          </a:p>
        </p:txBody>
      </p:sp>
    </p:spTree>
    <p:extLst>
      <p:ext uri="{BB962C8B-B14F-4D97-AF65-F5344CB8AC3E}">
        <p14:creationId xmlns:p14="http://schemas.microsoft.com/office/powerpoint/2010/main" val="245856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17</a:t>
            </a:fld>
            <a:endParaRPr lang="en-US"/>
          </a:p>
        </p:txBody>
      </p:sp>
    </p:spTree>
    <p:extLst>
      <p:ext uri="{BB962C8B-B14F-4D97-AF65-F5344CB8AC3E}">
        <p14:creationId xmlns:p14="http://schemas.microsoft.com/office/powerpoint/2010/main" val="275210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853">
              <a:defRPr/>
            </a:pPr>
            <a:endParaRPr lang="en-US" dirty="0">
              <a:latin typeface="AR BLANCA" panose="02000000000000000000" pitchFamily="2" charset="0"/>
            </a:endParaRPr>
          </a:p>
          <a:p>
            <a:pPr defTabSz="960853">
              <a:defRPr/>
            </a:pPr>
            <a:r>
              <a:rPr lang="en-US" b="1" dirty="0">
                <a:latin typeface="AR BLANCA" panose="02000000000000000000" pitchFamily="2" charset="0"/>
              </a:rPr>
              <a:t>HOW CAN YOU INITIATE NETWORKING?</a:t>
            </a:r>
          </a:p>
          <a:p>
            <a:pPr defTabSz="960853">
              <a:defRPr/>
            </a:pPr>
            <a:endParaRPr lang="en-US" dirty="0">
              <a:latin typeface="AR BLANCA" panose="02000000000000000000" pitchFamily="2" charset="0"/>
            </a:endParaRPr>
          </a:p>
          <a:p>
            <a:pPr defTabSz="960853">
              <a:defRPr/>
            </a:pPr>
            <a:r>
              <a:rPr lang="en-US" dirty="0">
                <a:latin typeface="AR BLANCA" panose="02000000000000000000" pitchFamily="2" charset="0"/>
              </a:rPr>
              <a:t>BIGGER THAN SIMPLY LOOKING FOR A JOB!</a:t>
            </a:r>
          </a:p>
          <a:p>
            <a:endParaRPr lang="en-US" dirty="0"/>
          </a:p>
          <a:p>
            <a:pPr defTabSz="960853">
              <a:defRPr/>
            </a:pPr>
            <a:r>
              <a:rPr lang="en-US" dirty="0"/>
              <a:t>Build long-term, mutually beneficial relationships. </a:t>
            </a:r>
          </a:p>
          <a:p>
            <a:pPr defTabSz="960853">
              <a:defRPr/>
            </a:pPr>
            <a:endParaRPr lang="en-US" dirty="0"/>
          </a:p>
          <a:p>
            <a:pPr defTabSz="960853">
              <a:defRPr/>
            </a:pPr>
            <a:r>
              <a:rPr lang="en-US" dirty="0"/>
              <a:t>Ask for advice:</a:t>
            </a:r>
          </a:p>
          <a:p>
            <a:pPr marL="180160" indent="-180160" defTabSz="960853">
              <a:buFont typeface="Arial" panose="020B0604020202020204" pitchFamily="34" charset="0"/>
              <a:buChar char="•"/>
              <a:defRPr/>
            </a:pPr>
            <a:r>
              <a:rPr lang="en-US" dirty="0"/>
              <a:t>How did you choose to work with your current employer?</a:t>
            </a:r>
          </a:p>
          <a:p>
            <a:pPr marL="180160" indent="-180160" defTabSz="960853">
              <a:buFont typeface="Arial" panose="020B0604020202020204" pitchFamily="34" charset="0"/>
              <a:buChar char="•"/>
              <a:defRPr/>
            </a:pPr>
            <a:r>
              <a:rPr lang="en-US" dirty="0"/>
              <a:t>What skills are needed to move ahead in (your profession)?</a:t>
            </a:r>
          </a:p>
          <a:p>
            <a:pPr marL="180160" indent="-180160" defTabSz="960853">
              <a:buFont typeface="Arial" panose="020B0604020202020204" pitchFamily="34" charset="0"/>
              <a:buChar char="•"/>
              <a:defRPr/>
            </a:pPr>
            <a:r>
              <a:rPr lang="en-US" dirty="0"/>
              <a:t>Where are you seeing the most opportunities in this industry?</a:t>
            </a:r>
          </a:p>
          <a:p>
            <a:pPr marL="180160" indent="-180160" defTabSz="960853">
              <a:buFont typeface="Arial" panose="020B0604020202020204" pitchFamily="34" charset="0"/>
              <a:buChar char="•"/>
              <a:defRPr/>
            </a:pPr>
            <a:r>
              <a:rPr lang="en-US" dirty="0"/>
              <a:t>What is one problem within your department/company/field that if solved would make your life a lot easier?</a:t>
            </a:r>
          </a:p>
          <a:p>
            <a:pPr marL="180160" indent="-180160" defTabSz="960853">
              <a:buFont typeface="Arial" panose="020B0604020202020204" pitchFamily="34" charset="0"/>
              <a:buChar char="•"/>
              <a:defRPr/>
            </a:pPr>
            <a:endParaRPr lang="en-US" dirty="0"/>
          </a:p>
          <a:p>
            <a:pPr defTabSz="960853">
              <a:defRPr/>
            </a:pPr>
            <a:r>
              <a:rPr lang="en-US" dirty="0"/>
              <a:t>Ask for information:</a:t>
            </a:r>
          </a:p>
          <a:p>
            <a:pPr marL="180160" indent="-180160" defTabSz="960853">
              <a:buFont typeface="Arial" panose="020B0604020202020204" pitchFamily="34" charset="0"/>
              <a:buChar char="•"/>
              <a:defRPr/>
            </a:pPr>
            <a:r>
              <a:rPr lang="en-US" dirty="0"/>
              <a:t>How are people recognized for their work here?</a:t>
            </a:r>
          </a:p>
          <a:p>
            <a:pPr marL="180160" indent="-180160" defTabSz="960853">
              <a:buFont typeface="Arial" panose="020B0604020202020204" pitchFamily="34" charset="0"/>
              <a:buChar char="•"/>
              <a:defRPr/>
            </a:pPr>
            <a:r>
              <a:rPr lang="en-US" dirty="0"/>
              <a:t>What is a typical career path in your company?</a:t>
            </a:r>
          </a:p>
          <a:p>
            <a:pPr marL="180160" indent="-180160" defTabSz="960853">
              <a:buFont typeface="Arial" panose="020B0604020202020204" pitchFamily="34" charset="0"/>
              <a:buChar char="•"/>
              <a:defRPr/>
            </a:pPr>
            <a:r>
              <a:rPr lang="en-US" dirty="0"/>
              <a:t>How would you describe the organizational culture?</a:t>
            </a:r>
          </a:p>
          <a:p>
            <a:pPr marL="180160" indent="-180160" defTabSz="960853">
              <a:buFont typeface="Arial" panose="020B0604020202020204" pitchFamily="34" charset="0"/>
              <a:buChar char="•"/>
              <a:defRPr/>
            </a:pPr>
            <a:endParaRPr lang="en-US" dirty="0"/>
          </a:p>
          <a:p>
            <a:pPr defTabSz="960853">
              <a:defRPr/>
            </a:pPr>
            <a:r>
              <a:rPr lang="en-US" dirty="0"/>
              <a:t>Ask for referrals:</a:t>
            </a:r>
          </a:p>
          <a:p>
            <a:pPr marL="180160" indent="-180160" defTabSz="960853">
              <a:buFont typeface="Arial" panose="020B0604020202020204" pitchFamily="34" charset="0"/>
              <a:buChar char="•"/>
              <a:defRPr/>
            </a:pPr>
            <a:r>
              <a:rPr lang="en-US" dirty="0"/>
              <a:t>Can you think of other companies I should contact during my search?</a:t>
            </a:r>
          </a:p>
          <a:p>
            <a:pPr marL="180160" indent="-180160" defTabSz="960853">
              <a:buFont typeface="Arial" panose="020B0604020202020204" pitchFamily="34" charset="0"/>
              <a:buChar char="•"/>
              <a:defRPr/>
            </a:pPr>
            <a:r>
              <a:rPr lang="en-US" dirty="0"/>
              <a:t>Is there anyone else you think I should talk to as I continue to gather information?</a:t>
            </a:r>
          </a:p>
          <a:p>
            <a:pPr marL="180160" indent="-180160" defTabSz="960853">
              <a:buFont typeface="Arial" panose="020B0604020202020204" pitchFamily="34" charset="0"/>
              <a:buChar char="•"/>
              <a:defRPr/>
            </a:pPr>
            <a:r>
              <a:rPr lang="en-US" dirty="0"/>
              <a:t>Who are the influencers in (your profession)?</a:t>
            </a:r>
          </a:p>
          <a:p>
            <a:pPr marL="180160" indent="-180160" defTabSz="960853">
              <a:buFont typeface="Arial" panose="020B0604020202020204" pitchFamily="34" charset="0"/>
              <a:buChar char="•"/>
              <a:defRPr/>
            </a:pPr>
            <a:r>
              <a:rPr lang="en-US" dirty="0"/>
              <a:t>Who else might be able to help me in my career development?</a:t>
            </a:r>
          </a:p>
          <a:p>
            <a:pPr marL="180160" indent="-180160" defTabSz="960853">
              <a:buFont typeface="Arial" panose="020B0604020202020204" pitchFamily="34" charset="0"/>
              <a:buChar char="•"/>
              <a:defRPr/>
            </a:pPr>
            <a:endParaRPr lang="en-US" dirty="0"/>
          </a:p>
          <a:p>
            <a:pPr defTabSz="960853">
              <a:defRPr/>
            </a:pPr>
            <a:r>
              <a:rPr lang="en-US" dirty="0"/>
              <a:t>Ask: What can I do to help YOU?</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18</a:t>
            </a:fld>
            <a:endParaRPr lang="en-US"/>
          </a:p>
        </p:txBody>
      </p:sp>
    </p:spTree>
    <p:extLst>
      <p:ext uri="{BB962C8B-B14F-4D97-AF65-F5344CB8AC3E}">
        <p14:creationId xmlns:p14="http://schemas.microsoft.com/office/powerpoint/2010/main" val="277084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853">
              <a:defRPr/>
            </a:pPr>
            <a:r>
              <a:rPr lang="en-US" dirty="0">
                <a:latin typeface="AR BLANCA" panose="02000000000000000000" pitchFamily="2" charset="0"/>
              </a:rPr>
              <a:t>BIGGER THAN SIMPLY LOOKING FOR A JOB!</a:t>
            </a:r>
          </a:p>
          <a:p>
            <a:endParaRPr lang="en-US" dirty="0"/>
          </a:p>
          <a:p>
            <a:pPr defTabSz="960853">
              <a:defRPr/>
            </a:pPr>
            <a:r>
              <a:rPr lang="en-US" dirty="0"/>
              <a:t>Build long-term, mutually beneficial relationships</a:t>
            </a:r>
          </a:p>
          <a:p>
            <a:endParaRPr lang="en-US" dirty="0"/>
          </a:p>
          <a:p>
            <a:r>
              <a:rPr lang="en-US" dirty="0"/>
              <a:t>Research:</a:t>
            </a:r>
          </a:p>
          <a:p>
            <a:pPr marL="180160" indent="-180160">
              <a:buFont typeface="Arial" panose="020B0604020202020204" pitchFamily="34" charset="0"/>
              <a:buChar char="•"/>
            </a:pPr>
            <a:r>
              <a:rPr lang="en-US" dirty="0"/>
              <a:t>Prepare yourself for informational interviews by researching your</a:t>
            </a:r>
            <a:r>
              <a:rPr lang="en-US" baseline="0" dirty="0"/>
              <a:t> contact on LinkedIn, Google search and mutual friends.</a:t>
            </a:r>
          </a:p>
          <a:p>
            <a:pPr marL="180160" indent="-180160">
              <a:buFont typeface="Arial" panose="020B0604020202020204" pitchFamily="34" charset="0"/>
              <a:buChar char="•"/>
            </a:pPr>
            <a:r>
              <a:rPr lang="en-US" baseline="0" dirty="0"/>
              <a:t>Learn about where they have lived, their educational background, where they have worked, responsibilities they have had.</a:t>
            </a:r>
          </a:p>
          <a:p>
            <a:pPr marL="180160" indent="-180160">
              <a:buFont typeface="Arial" panose="020B0604020202020204" pitchFamily="34" charset="0"/>
              <a:buChar char="•"/>
            </a:pPr>
            <a:r>
              <a:rPr lang="en-US" baseline="0" dirty="0"/>
              <a:t>See if you have any mutual friends/history.</a:t>
            </a:r>
          </a:p>
          <a:p>
            <a:pPr marL="180160" indent="-180160">
              <a:buFont typeface="Arial" panose="020B0604020202020204" pitchFamily="34" charset="0"/>
              <a:buChar char="•"/>
            </a:pPr>
            <a:endParaRPr lang="en-US" baseline="0" dirty="0"/>
          </a:p>
          <a:p>
            <a:r>
              <a:rPr lang="en-US" baseline="0" dirty="0"/>
              <a:t>Reciprocate:</a:t>
            </a:r>
          </a:p>
          <a:p>
            <a:pPr marL="180160" indent="-180160">
              <a:buFont typeface="Arial" panose="020B0604020202020204" pitchFamily="34" charset="0"/>
              <a:buChar char="•"/>
            </a:pPr>
            <a:r>
              <a:rPr lang="en-US" baseline="0" dirty="0"/>
              <a:t>It’s about giving, not receiving.</a:t>
            </a:r>
          </a:p>
          <a:p>
            <a:pPr marL="180160" indent="-180160">
              <a:buFont typeface="Arial" panose="020B0604020202020204" pitchFamily="34" charset="0"/>
              <a:buChar char="•"/>
            </a:pPr>
            <a:r>
              <a:rPr lang="en-US" baseline="0" dirty="0"/>
              <a:t>Offer to provide information and connections to your contact.</a:t>
            </a:r>
          </a:p>
          <a:p>
            <a:pPr marL="180160" indent="-180160">
              <a:buFont typeface="Arial" panose="020B0604020202020204" pitchFamily="34" charset="0"/>
              <a:buChar char="•"/>
            </a:pPr>
            <a:r>
              <a:rPr lang="en-US" baseline="0" dirty="0"/>
              <a:t>Forward relevant news items, industry changes, personnel updates and more to your contacts.</a:t>
            </a:r>
          </a:p>
          <a:p>
            <a:pPr marL="180160" indent="-180160">
              <a:buFont typeface="Arial" panose="020B0604020202020204" pitchFamily="34" charset="0"/>
              <a:buChar char="•"/>
            </a:pPr>
            <a:r>
              <a:rPr lang="en-US" baseline="0" dirty="0"/>
              <a:t>Ask what you can do for him/her.</a:t>
            </a:r>
          </a:p>
          <a:p>
            <a:pPr marL="180160" indent="-180160">
              <a:buFont typeface="Arial" panose="020B0604020202020204" pitchFamily="34" charset="0"/>
              <a:buChar char="•"/>
            </a:pPr>
            <a:endParaRPr lang="en-US" baseline="0" dirty="0"/>
          </a:p>
          <a:p>
            <a:r>
              <a:rPr lang="en-US" baseline="0" dirty="0"/>
              <a:t>Relationship building:</a:t>
            </a:r>
          </a:p>
          <a:p>
            <a:pPr marL="180160" indent="-180160">
              <a:buFont typeface="Arial" panose="020B0604020202020204" pitchFamily="34" charset="0"/>
              <a:buChar char="•"/>
            </a:pPr>
            <a:r>
              <a:rPr lang="en-US" baseline="0" dirty="0"/>
              <a:t>Ask if you can keep in touch. If so, ask how the person likes to receive updates: phone calls, emails, texts, Messenger, postal mail</a:t>
            </a:r>
          </a:p>
          <a:p>
            <a:pPr marL="180160" indent="-180160">
              <a:buFont typeface="Arial" panose="020B0604020202020204" pitchFamily="34" charset="0"/>
              <a:buChar char="•"/>
            </a:pPr>
            <a:r>
              <a:rPr lang="en-US" dirty="0"/>
              <a:t>Deduce during the conversation what that person in particularly interested in. If unsure, ask.</a:t>
            </a:r>
          </a:p>
          <a:p>
            <a:pPr marL="180160" indent="-180160">
              <a:buFont typeface="Arial" panose="020B0604020202020204" pitchFamily="34" charset="0"/>
              <a:buChar char="•"/>
            </a:pPr>
            <a:r>
              <a:rPr lang="en-US" dirty="0"/>
              <a:t>Offer to be a resource to that person</a:t>
            </a:r>
            <a:r>
              <a:rPr lang="en-US" baseline="0" dirty="0"/>
              <a:t> and his/her friends.</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19</a:t>
            </a:fld>
            <a:endParaRPr lang="en-US"/>
          </a:p>
        </p:txBody>
      </p:sp>
    </p:spTree>
    <p:extLst>
      <p:ext uri="{BB962C8B-B14F-4D97-AF65-F5344CB8AC3E}">
        <p14:creationId xmlns:p14="http://schemas.microsoft.com/office/powerpoint/2010/main" val="402971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Korn Ferry:  global organizational consulting firm. Focused on enabling people and organizations to exceed their potential.</a:t>
            </a:r>
          </a:p>
          <a:p>
            <a:endParaRPr lang="en-US" dirty="0"/>
          </a:p>
          <a:p>
            <a:r>
              <a:rPr lang="en-US" dirty="0"/>
              <a:t>More than 75% of people surveyed recently by LinkedIn said they were in their current jobs more for stability than anything else. Meanwhile, 15% said they were waiting for the job market to improve before looking for new work.</a:t>
            </a:r>
          </a:p>
          <a:p>
            <a:endParaRPr lang="en-US" dirty="0"/>
          </a:p>
          <a:p>
            <a:r>
              <a:rPr lang="en-US" dirty="0"/>
              <a:t>Note where Networking fits in the sequence:</a:t>
            </a:r>
          </a:p>
          <a:p>
            <a:endParaRPr lang="en-US" dirty="0"/>
          </a:p>
          <a:p>
            <a:pPr defTabSz="942289">
              <a:defRPr/>
            </a:pPr>
            <a:r>
              <a:rPr lang="en-US" dirty="0"/>
              <a:t>1. Do some research about companies and industries you are interested in.</a:t>
            </a:r>
          </a:p>
          <a:p>
            <a:r>
              <a:rPr lang="en-US" dirty="0"/>
              <a:t>However, it’s up to job seekers to figure out what those firms are doing. List the companies and industries you are interested in, then set up Google alerts on these targeted organizations and industries,. Learn about the challenges and opportunities they currently face. This knowledge will help job seekers develop perspective and become good fodder for questions to ask during networking conversations and even job interviews.</a:t>
            </a:r>
          </a:p>
          <a:p>
            <a:endParaRPr lang="en-US" dirty="0"/>
          </a:p>
          <a:p>
            <a:r>
              <a:rPr lang="en-US" dirty="0"/>
              <a:t>2. Network. Personal meetings, by phone, via Zoom, email, messages, meetings, conferences, social hours</a:t>
            </a:r>
          </a:p>
          <a:p>
            <a:endParaRPr lang="en-US" dirty="0"/>
          </a:p>
          <a:p>
            <a:r>
              <a:rPr lang="en-US" dirty="0"/>
              <a:t>Successful networking is about building relationships, not asking for a new job immediately. Make a list of the possible things you can do for people in your network. Perhaps you can make a connection to an important partner in someone’s field. Or point to a little-noticed but important new research paper. Even small things if done sincerely and genuinely meaningful to the other person can jump-start your networking.</a:t>
            </a:r>
          </a:p>
          <a:p>
            <a:endParaRPr lang="en-US" dirty="0"/>
          </a:p>
          <a:p>
            <a:r>
              <a:rPr lang="en-US" dirty="0"/>
              <a:t>3. Do a skills inventory. The researching and networking steps give job seekers an idea of what skills they’ll need to land a new role. If you already have those skills, make sure that any certifications are up to date,.</a:t>
            </a:r>
          </a:p>
          <a:p>
            <a:endParaRPr lang="en-US" dirty="0"/>
          </a:p>
          <a:p>
            <a:r>
              <a:rPr lang="en-US" dirty="0"/>
              <a:t>4. Update your marketing material – resume, LinkedIn site.</a:t>
            </a:r>
          </a:p>
          <a:p>
            <a:endParaRPr lang="en-US" dirty="0"/>
          </a:p>
          <a:p>
            <a:r>
              <a:rPr lang="en-US" dirty="0"/>
              <a:t>5. Practice job interviews.</a:t>
            </a:r>
          </a:p>
          <a:p>
            <a:r>
              <a:rPr lang="en-US" dirty="0"/>
              <a:t>Video interviews were already gaining traction among many recruiters because they can eliminate the expense of bringing candidates to the office. One 2019 survey indicated that 47% of big employers already used video interviewing for some roles, and experts agree that video calls will only increase after the pandemic.</a:t>
            </a:r>
          </a:p>
          <a:p>
            <a:r>
              <a:rPr lang="en-US" dirty="0"/>
              <a:t>Candidates can practice doing a video interview with a friend. Video conferencing software from Zoom and other providers is free, in one form or another; friends can judge one another on how each look and sound. </a:t>
            </a:r>
          </a:p>
          <a:p>
            <a:endParaRPr lang="en-US" dirty="0"/>
          </a:p>
        </p:txBody>
      </p:sp>
      <p:sp>
        <p:nvSpPr>
          <p:cNvPr id="4" name="Slide Number Placeholder 3"/>
          <p:cNvSpPr>
            <a:spLocks noGrp="1"/>
          </p:cNvSpPr>
          <p:nvPr>
            <p:ph type="sldNum" sz="quarter" idx="5"/>
          </p:nvPr>
        </p:nvSpPr>
        <p:spPr/>
        <p:txBody>
          <a:bodyPr/>
          <a:lstStyle/>
          <a:p>
            <a:fld id="{3DD4A62C-83BA-49B6-A29D-1F578A20D908}" type="slidenum">
              <a:rPr lang="en-US" smtClean="0"/>
              <a:t>2</a:t>
            </a:fld>
            <a:endParaRPr lang="en-US"/>
          </a:p>
        </p:txBody>
      </p:sp>
    </p:spTree>
    <p:extLst>
      <p:ext uri="{BB962C8B-B14F-4D97-AF65-F5344CB8AC3E}">
        <p14:creationId xmlns:p14="http://schemas.microsoft.com/office/powerpoint/2010/main" val="317322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20</a:t>
            </a:fld>
            <a:endParaRPr lang="en-US"/>
          </a:p>
        </p:txBody>
      </p:sp>
    </p:spTree>
    <p:extLst>
      <p:ext uri="{BB962C8B-B14F-4D97-AF65-F5344CB8AC3E}">
        <p14:creationId xmlns:p14="http://schemas.microsoft.com/office/powerpoint/2010/main" val="408420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is NOT about finding people to do your bidding in the job search!</a:t>
            </a:r>
          </a:p>
          <a:p>
            <a:endParaRPr lang="en-US" dirty="0"/>
          </a:p>
          <a:p>
            <a:r>
              <a:rPr lang="en-US" dirty="0"/>
              <a:t>Networking is building your circle of influence – friends, coworkers, clubs, business associates, neighbors.</a:t>
            </a:r>
            <a:r>
              <a:rPr lang="en-US" baseline="0" dirty="0"/>
              <a:t> We network to benefit other people and try to solve their problems, even a little.</a:t>
            </a:r>
            <a:endParaRPr lang="en-US" dirty="0"/>
          </a:p>
          <a:p>
            <a:endParaRPr lang="en-US" dirty="0"/>
          </a:p>
          <a:p>
            <a:r>
              <a:rPr lang="en-US" dirty="0"/>
              <a:t>People you rely on for information and support. They rely on you for ideas</a:t>
            </a:r>
            <a:r>
              <a:rPr lang="en-US" baseline="0" dirty="0"/>
              <a:t> and strength. You encourage each other.</a:t>
            </a:r>
          </a:p>
          <a:p>
            <a:endParaRPr lang="en-US" baseline="0" dirty="0"/>
          </a:p>
          <a:p>
            <a:r>
              <a:rPr lang="en-US" baseline="0" dirty="0"/>
              <a:t>Sometimes you outgrow each other or move on. Sometimes good things happen to keep you together. Sometimes bad things happen that make networks grow apart.</a:t>
            </a:r>
          </a:p>
          <a:p>
            <a:endParaRPr lang="en-US" baseline="0" dirty="0"/>
          </a:p>
          <a:p>
            <a:r>
              <a:rPr lang="en-US" baseline="0" dirty="0"/>
              <a:t>But, while they are present, networks play a powerful role in your life.</a:t>
            </a:r>
            <a:endParaRPr lang="en-US" dirty="0"/>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21</a:t>
            </a:fld>
            <a:endParaRPr lang="en-US"/>
          </a:p>
        </p:txBody>
      </p:sp>
    </p:spTree>
    <p:extLst>
      <p:ext uri="{BB962C8B-B14F-4D97-AF65-F5344CB8AC3E}">
        <p14:creationId xmlns:p14="http://schemas.microsoft.com/office/powerpoint/2010/main" val="19326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4A62C-83BA-49B6-A29D-1F578A20D908}" type="slidenum">
              <a:rPr lang="en-US" smtClean="0"/>
              <a:t>22</a:t>
            </a:fld>
            <a:endParaRPr lang="en-US"/>
          </a:p>
        </p:txBody>
      </p:sp>
    </p:spTree>
    <p:extLst>
      <p:ext uri="{BB962C8B-B14F-4D97-AF65-F5344CB8AC3E}">
        <p14:creationId xmlns:p14="http://schemas.microsoft.com/office/powerpoint/2010/main" val="1333028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takeaway: The right number of jobs to apply for is going to be different for each person. Instead of focusing on the </a:t>
            </a:r>
            <a:r>
              <a:rPr lang="en-US" i="1" dirty="0"/>
              <a:t>quantity</a:t>
            </a:r>
            <a:r>
              <a:rPr lang="en-US" dirty="0"/>
              <a:t> of applications you submit, put your energy into screening each job carefully so you can craft high </a:t>
            </a:r>
            <a:r>
              <a:rPr lang="en-US" i="1" dirty="0"/>
              <a:t>quality</a:t>
            </a:r>
            <a:r>
              <a:rPr lang="en-US" dirty="0"/>
              <a:t> applications. </a:t>
            </a:r>
          </a:p>
          <a:p>
            <a:endParaRPr lang="en-US" dirty="0"/>
          </a:p>
          <a:p>
            <a:r>
              <a:rPr lang="en-US" dirty="0"/>
              <a:t>Invest 10 hours researching each company where you want to work. – From Pat </a:t>
            </a:r>
            <a:r>
              <a:rPr lang="en-US" dirty="0" err="1"/>
              <a:t>Fladong</a:t>
            </a:r>
            <a:r>
              <a:rPr lang="en-US" dirty="0"/>
              <a:t> of NCENG.</a:t>
            </a:r>
          </a:p>
          <a:p>
            <a:endParaRPr lang="en-US" dirty="0"/>
          </a:p>
          <a:p>
            <a:r>
              <a:rPr lang="en-US" dirty="0"/>
              <a:t>Keep good records to avoid awkward moments when you forget something important.</a:t>
            </a:r>
          </a:p>
          <a:p>
            <a:endParaRPr lang="en-US" dirty="0"/>
          </a:p>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23</a:t>
            </a:fld>
            <a:endParaRPr lang="en-US"/>
          </a:p>
        </p:txBody>
      </p:sp>
    </p:spTree>
    <p:extLst>
      <p:ext uri="{BB962C8B-B14F-4D97-AF65-F5344CB8AC3E}">
        <p14:creationId xmlns:p14="http://schemas.microsoft.com/office/powerpoint/2010/main" val="134827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degree connections represent only a small portion of opportunities your network holds</a:t>
            </a:r>
          </a:p>
          <a:p>
            <a:r>
              <a:rPr lang="en-US" dirty="0"/>
              <a:t>2</a:t>
            </a:r>
            <a:r>
              <a:rPr lang="en-US" baseline="30000" dirty="0"/>
              <a:t>nd</a:t>
            </a:r>
            <a:r>
              <a:rPr lang="en-US" dirty="0"/>
              <a:t> degree connections are exponentially larger than your current professional network.</a:t>
            </a:r>
          </a:p>
        </p:txBody>
      </p:sp>
      <p:sp>
        <p:nvSpPr>
          <p:cNvPr id="4" name="Slide Number Placeholder 3"/>
          <p:cNvSpPr>
            <a:spLocks noGrp="1"/>
          </p:cNvSpPr>
          <p:nvPr>
            <p:ph type="sldNum" sz="quarter" idx="10"/>
          </p:nvPr>
        </p:nvSpPr>
        <p:spPr/>
        <p:txBody>
          <a:bodyPr/>
          <a:lstStyle/>
          <a:p>
            <a:fld id="{5FB91549-43BF-425A-AF25-75262019208C}" type="slidenum">
              <a:rPr lang="en-US" smtClean="0"/>
              <a:t>24</a:t>
            </a:fld>
            <a:endParaRPr lang="en-US"/>
          </a:p>
        </p:txBody>
      </p:sp>
    </p:spTree>
    <p:extLst>
      <p:ext uri="{BB962C8B-B14F-4D97-AF65-F5344CB8AC3E}">
        <p14:creationId xmlns:p14="http://schemas.microsoft.com/office/powerpoint/2010/main" val="116379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WHOM SHOULD YOU NETWORK?</a:t>
            </a:r>
          </a:p>
          <a:p>
            <a:endParaRPr lang="en-US" dirty="0"/>
          </a:p>
          <a:p>
            <a:r>
              <a:rPr lang="en-US" dirty="0"/>
              <a:t>Powerful connections</a:t>
            </a:r>
            <a:r>
              <a:rPr lang="en-US" baseline="0" dirty="0"/>
              <a:t> are people who can make things happen, and make things happen for you.</a:t>
            </a:r>
          </a:p>
          <a:p>
            <a:endParaRPr lang="en-US" baseline="0" dirty="0"/>
          </a:p>
          <a:p>
            <a:r>
              <a:rPr lang="en-US" baseline="0" dirty="0"/>
              <a:t>Pause for 2 minutes . . . .</a:t>
            </a:r>
          </a:p>
          <a:p>
            <a:endParaRPr lang="en-US" baseline="0" dirty="0"/>
          </a:p>
          <a:p>
            <a:r>
              <a:rPr lang="en-US" baseline="0" dirty="0"/>
              <a:t>Exercise: List your connections in </a:t>
            </a:r>
          </a:p>
          <a:p>
            <a:pPr marL="180160" indent="-180160">
              <a:buFont typeface="Arial" panose="020B0604020202020204" pitchFamily="34" charset="0"/>
              <a:buChar char="•"/>
            </a:pPr>
            <a:r>
              <a:rPr lang="en-US" baseline="0" dirty="0"/>
              <a:t>Government</a:t>
            </a:r>
          </a:p>
          <a:p>
            <a:pPr marL="180160" indent="-180160">
              <a:buFont typeface="Arial" panose="020B0604020202020204" pitchFamily="34" charset="0"/>
              <a:buChar char="•"/>
            </a:pPr>
            <a:r>
              <a:rPr lang="en-US" baseline="0" dirty="0"/>
              <a:t>Your industry (healthcare, education, manufacturing, retail)</a:t>
            </a:r>
          </a:p>
          <a:p>
            <a:pPr marL="180160" indent="-180160">
              <a:buFont typeface="Arial" panose="020B0604020202020204" pitchFamily="34" charset="0"/>
              <a:buChar char="•"/>
            </a:pPr>
            <a:r>
              <a:rPr lang="en-US" baseline="0" dirty="0"/>
              <a:t>Your profession (HR, IT, sales, communications, product management, engineering)</a:t>
            </a:r>
          </a:p>
          <a:p>
            <a:pPr marL="180160" indent="-180160">
              <a:buFont typeface="Arial" panose="020B0604020202020204" pitchFamily="34" charset="0"/>
              <a:buChar char="•"/>
            </a:pPr>
            <a:r>
              <a:rPr lang="en-US" dirty="0"/>
              <a:t>General business (chamber of</a:t>
            </a:r>
            <a:r>
              <a:rPr lang="en-US" baseline="0" dirty="0"/>
              <a:t> commerce)</a:t>
            </a:r>
          </a:p>
          <a:p>
            <a:pPr marL="180160" indent="-180160">
              <a:buFont typeface="Arial" panose="020B0604020202020204" pitchFamily="34" charset="0"/>
              <a:buChar char="•"/>
            </a:pPr>
            <a:r>
              <a:rPr lang="en-US" baseline="0" dirty="0"/>
              <a:t>Professional associations</a:t>
            </a:r>
          </a:p>
          <a:p>
            <a:pPr marL="180160" indent="-180160">
              <a:buFont typeface="Arial" panose="020B0604020202020204" pitchFamily="34" charset="0"/>
              <a:buChar char="•"/>
            </a:pPr>
            <a:r>
              <a:rPr lang="en-US" baseline="0" dirty="0"/>
              <a:t>Volunteer organizations</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25</a:t>
            </a:fld>
            <a:endParaRPr lang="en-US"/>
          </a:p>
        </p:txBody>
      </p:sp>
    </p:spTree>
    <p:extLst>
      <p:ext uri="{BB962C8B-B14F-4D97-AF65-F5344CB8AC3E}">
        <p14:creationId xmlns:p14="http://schemas.microsoft.com/office/powerpoint/2010/main" val="1311510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Be generous. Give before you ask. Comment on people’s status.</a:t>
            </a:r>
          </a:p>
          <a:p>
            <a:pPr marL="228600" indent="-228600">
              <a:buFont typeface="+mj-lt"/>
              <a:buAutoNum type="arabicPeriod"/>
            </a:pPr>
            <a:endParaRPr lang="en-US" dirty="0"/>
          </a:p>
          <a:p>
            <a:pPr marL="228600" indent="-228600">
              <a:buFont typeface="+mj-lt"/>
              <a:buAutoNum type="arabicPeriod"/>
            </a:pPr>
            <a:r>
              <a:rPr lang="en-US" dirty="0"/>
              <a:t>You may have something even those you see as wealthy/successful may need.</a:t>
            </a:r>
          </a:p>
          <a:p>
            <a:pPr marL="228600" indent="-228600">
              <a:buFont typeface="+mj-lt"/>
              <a:buAutoNum type="arabicPeriod"/>
            </a:pPr>
            <a:endParaRPr lang="en-US" dirty="0"/>
          </a:p>
          <a:p>
            <a:pPr marL="228600" indent="-228600">
              <a:buFont typeface="+mj-lt"/>
              <a:buAutoNum type="arabicPeriod"/>
            </a:pPr>
            <a:r>
              <a:rPr lang="en-US" dirty="0"/>
              <a:t>Be intriguing. Don’t be needy</a:t>
            </a:r>
          </a:p>
          <a:p>
            <a:pPr marL="228600" indent="-228600">
              <a:buFont typeface="+mj-lt"/>
              <a:buAutoNum type="arabicPeriod"/>
            </a:pPr>
            <a:endParaRPr lang="en-US" dirty="0"/>
          </a:p>
          <a:p>
            <a:pPr marL="228600" indent="-228600">
              <a:buFont typeface="+mj-lt"/>
              <a:buAutoNum type="arabicPeriod"/>
            </a:pPr>
            <a:r>
              <a:rPr lang="en-US" dirty="0"/>
              <a:t>Successful executives identified 25-30 relationships that made all the difference to their careers. </a:t>
            </a:r>
          </a:p>
          <a:p>
            <a:pPr lvl="1"/>
            <a:r>
              <a:rPr lang="en-US" dirty="0"/>
              <a:t>Critical few. Follow up 2-3 times a year.</a:t>
            </a:r>
          </a:p>
          <a:p>
            <a:endParaRPr lang="en-US" dirty="0"/>
          </a:p>
          <a:p>
            <a:r>
              <a:rPr lang="en-US" dirty="0"/>
              <a:t>Next tier of 50-100 contacts who have helped you or have the potential.</a:t>
            </a:r>
          </a:p>
          <a:p>
            <a:endParaRPr lang="en-US" sz="3200" dirty="0"/>
          </a:p>
        </p:txBody>
      </p:sp>
      <p:sp>
        <p:nvSpPr>
          <p:cNvPr id="4" name="Slide Number Placeholder 3"/>
          <p:cNvSpPr>
            <a:spLocks noGrp="1"/>
          </p:cNvSpPr>
          <p:nvPr>
            <p:ph type="sldNum" sz="quarter" idx="10"/>
          </p:nvPr>
        </p:nvSpPr>
        <p:spPr/>
        <p:txBody>
          <a:bodyPr/>
          <a:lstStyle/>
          <a:p>
            <a:fld id="{5FB91549-43BF-425A-AF25-75262019208C}" type="slidenum">
              <a:rPr lang="en-US" smtClean="0"/>
              <a:t>26</a:t>
            </a:fld>
            <a:endParaRPr lang="en-US"/>
          </a:p>
        </p:txBody>
      </p:sp>
    </p:spTree>
    <p:extLst>
      <p:ext uri="{BB962C8B-B14F-4D97-AF65-F5344CB8AC3E}">
        <p14:creationId xmlns:p14="http://schemas.microsoft.com/office/powerpoint/2010/main" val="3685069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in your circle</a:t>
            </a:r>
            <a:r>
              <a:rPr lang="en-US" baseline="0" dirty="0"/>
              <a:t> of influence? Within that group, are you a leader or a participant?</a:t>
            </a:r>
          </a:p>
          <a:p>
            <a:endParaRPr lang="en-US" baseline="0" dirty="0"/>
          </a:p>
          <a:p>
            <a:r>
              <a:rPr lang="en-US" baseline="0" dirty="0"/>
              <a:t>Goal is to build your circle of influence and help each other.</a:t>
            </a:r>
          </a:p>
          <a:p>
            <a:endParaRPr lang="en-US" baseline="0" dirty="0"/>
          </a:p>
          <a:p>
            <a:r>
              <a:rPr lang="en-US" baseline="0" dirty="0"/>
              <a:t>Old saying: “You get what you want by helping others get what they want.” Still true.</a:t>
            </a:r>
          </a:p>
          <a:p>
            <a:endParaRPr lang="en-US" baseline="0" dirty="0"/>
          </a:p>
          <a:p>
            <a:r>
              <a:rPr lang="en-US" baseline="0" dirty="0"/>
              <a:t>To climb the ladder of success, you don’t need more techniques and strategies, you need more friends.</a:t>
            </a:r>
          </a:p>
          <a:p>
            <a:endParaRPr lang="en-US" baseline="0" dirty="0"/>
          </a:p>
          <a:p>
            <a:r>
              <a:rPr lang="en-US" baseline="0" dirty="0"/>
              <a:t>Exercise: List the knowledgeable and connected people you know who are willing to help you.</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27</a:t>
            </a:fld>
            <a:endParaRPr lang="en-US"/>
          </a:p>
        </p:txBody>
      </p:sp>
    </p:spTree>
    <p:extLst>
      <p:ext uri="{BB962C8B-B14F-4D97-AF65-F5344CB8AC3E}">
        <p14:creationId xmlns:p14="http://schemas.microsoft.com/office/powerpoint/2010/main" val="3354520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3558" indent="-403558" defTabSz="960853"/>
            <a:r>
              <a:rPr lang="en-US" b="1" dirty="0"/>
              <a:t>Professional associations </a:t>
            </a:r>
            <a:r>
              <a:rPr lang="en-US" dirty="0"/>
              <a:t>–Volunteer for boards or committees</a:t>
            </a:r>
          </a:p>
          <a:p>
            <a:pPr marL="403558" indent="-403558" defTabSz="960853"/>
            <a:r>
              <a:rPr lang="en-US" b="1" dirty="0"/>
              <a:t>Business groups </a:t>
            </a:r>
            <a:r>
              <a:rPr lang="en-US" dirty="0"/>
              <a:t>– Be selective, but get involved</a:t>
            </a:r>
          </a:p>
          <a:p>
            <a:pPr marL="403558" indent="-403558" defTabSz="960853"/>
            <a:r>
              <a:rPr lang="en-US" b="1" dirty="0"/>
              <a:t>Conferences</a:t>
            </a:r>
            <a:r>
              <a:rPr lang="en-US" dirty="0"/>
              <a:t> – Offer to present or join a panel</a:t>
            </a:r>
          </a:p>
          <a:p>
            <a:pPr marL="403558" indent="-403558" defTabSz="960853"/>
            <a:r>
              <a:rPr lang="en-US" b="1" dirty="0"/>
              <a:t>Online communities </a:t>
            </a:r>
            <a:r>
              <a:rPr lang="en-US" dirty="0"/>
              <a:t>– Be visible</a:t>
            </a:r>
          </a:p>
          <a:p>
            <a:pPr marL="403558" indent="-403558" defTabSz="960853"/>
            <a:r>
              <a:rPr lang="en-US" b="1" dirty="0"/>
              <a:t>Job fairs </a:t>
            </a:r>
            <a:r>
              <a:rPr lang="en-US" dirty="0"/>
              <a:t>– Prepare. Know who will be there. Prioritize.</a:t>
            </a:r>
          </a:p>
          <a:p>
            <a:pPr marL="403558" indent="-403558" defTabSz="960853"/>
            <a:r>
              <a:rPr lang="en-US" b="1" dirty="0"/>
              <a:t>Parties </a:t>
            </a:r>
            <a:r>
              <a:rPr lang="en-US" dirty="0"/>
              <a:t>– Stay alert. Ask for introductions.</a:t>
            </a:r>
          </a:p>
          <a:p>
            <a:pPr marL="403558" indent="-403558" defTabSz="960853"/>
            <a:r>
              <a:rPr lang="en-US" b="1" dirty="0"/>
              <a:t>Grocery store </a:t>
            </a:r>
            <a:r>
              <a:rPr lang="en-US" dirty="0"/>
              <a:t>– Always be prepared!</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28</a:t>
            </a:fld>
            <a:endParaRPr lang="en-US"/>
          </a:p>
        </p:txBody>
      </p:sp>
    </p:spTree>
    <p:extLst>
      <p:ext uri="{BB962C8B-B14F-4D97-AF65-F5344CB8AC3E}">
        <p14:creationId xmlns:p14="http://schemas.microsoft.com/office/powerpoint/2010/main" val="2020887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roll our eyes to show contempt. We narrow them to show suspicion and widen them to show concern. Sure, we’re losing some information by not being able to see people’s full faces, but the bulk of what we need to know about how someone is feeling comes from their eyes.”</a:t>
            </a:r>
          </a:p>
          <a:p>
            <a:endParaRPr lang="en-US" dirty="0"/>
          </a:p>
          <a:p>
            <a:r>
              <a:rPr lang="en-US" dirty="0"/>
              <a:t>For example, if an individual is sitting with their arms or legs crossed, this can communicate a resistance to being open to what is being said. If a person uses their hands excessively through conversation, they may be experiencing feelings of anxiety.</a:t>
            </a:r>
          </a:p>
          <a:p>
            <a:endParaRPr lang="en-US" dirty="0"/>
          </a:p>
          <a:p>
            <a:r>
              <a:rPr lang="en-US" dirty="0"/>
              <a:t>We can miss meta-communication via facial expression due to wearing masks. Tone of voice becomes more important. So does body language.</a:t>
            </a:r>
          </a:p>
        </p:txBody>
      </p:sp>
      <p:sp>
        <p:nvSpPr>
          <p:cNvPr id="4" name="Slide Number Placeholder 3"/>
          <p:cNvSpPr>
            <a:spLocks noGrp="1"/>
          </p:cNvSpPr>
          <p:nvPr>
            <p:ph type="sldNum" sz="quarter" idx="5"/>
          </p:nvPr>
        </p:nvSpPr>
        <p:spPr/>
        <p:txBody>
          <a:bodyPr/>
          <a:lstStyle/>
          <a:p>
            <a:fld id="{5FB91549-43BF-425A-AF25-75262019208C}" type="slidenum">
              <a:rPr lang="en-US" smtClean="0"/>
              <a:t>29</a:t>
            </a:fld>
            <a:endParaRPr lang="en-US"/>
          </a:p>
        </p:txBody>
      </p:sp>
    </p:spTree>
    <p:extLst>
      <p:ext uri="{BB962C8B-B14F-4D97-AF65-F5344CB8AC3E}">
        <p14:creationId xmlns:p14="http://schemas.microsoft.com/office/powerpoint/2010/main" val="55885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fabulous books for job search.</a:t>
            </a:r>
          </a:p>
          <a:p>
            <a:r>
              <a:rPr lang="en-US" dirty="0"/>
              <a:t>1, Highly recommended by Pat </a:t>
            </a:r>
            <a:r>
              <a:rPr lang="en-US" dirty="0" err="1"/>
              <a:t>Fladong</a:t>
            </a:r>
            <a:r>
              <a:rPr lang="en-US" dirty="0"/>
              <a:t>. Fast read and browsable to find what you need</a:t>
            </a:r>
          </a:p>
          <a:p>
            <a:r>
              <a:rPr lang="en-US" dirty="0"/>
              <a:t>2. Networking book – also a quick read with great suggestions</a:t>
            </a:r>
          </a:p>
        </p:txBody>
      </p:sp>
      <p:sp>
        <p:nvSpPr>
          <p:cNvPr id="4" name="Slide Number Placeholder 3"/>
          <p:cNvSpPr>
            <a:spLocks noGrp="1"/>
          </p:cNvSpPr>
          <p:nvPr>
            <p:ph type="sldNum" sz="quarter" idx="5"/>
          </p:nvPr>
        </p:nvSpPr>
        <p:spPr/>
        <p:txBody>
          <a:bodyPr/>
          <a:lstStyle/>
          <a:p>
            <a:fld id="{3DD4A62C-83BA-49B6-A29D-1F578A20D908}" type="slidenum">
              <a:rPr lang="en-US" smtClean="0"/>
              <a:t>3</a:t>
            </a:fld>
            <a:endParaRPr lang="en-US"/>
          </a:p>
        </p:txBody>
      </p:sp>
    </p:spTree>
    <p:extLst>
      <p:ext uri="{BB962C8B-B14F-4D97-AF65-F5344CB8AC3E}">
        <p14:creationId xmlns:p14="http://schemas.microsoft.com/office/powerpoint/2010/main" val="3138894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91549-43BF-425A-AF25-75262019208C}" type="slidenum">
              <a:rPr lang="en-US" smtClean="0"/>
              <a:t>30</a:t>
            </a:fld>
            <a:endParaRPr lang="en-US"/>
          </a:p>
        </p:txBody>
      </p:sp>
    </p:spTree>
    <p:extLst>
      <p:ext uri="{BB962C8B-B14F-4D97-AF65-F5344CB8AC3E}">
        <p14:creationId xmlns:p14="http://schemas.microsoft.com/office/powerpoint/2010/main" val="1774972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31</a:t>
            </a:fld>
            <a:endParaRPr lang="en-US"/>
          </a:p>
        </p:txBody>
      </p:sp>
    </p:spTree>
    <p:extLst>
      <p:ext uri="{BB962C8B-B14F-4D97-AF65-F5344CB8AC3E}">
        <p14:creationId xmlns:p14="http://schemas.microsoft.com/office/powerpoint/2010/main" val="189762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Referred applicants are 5 times more likely than average to be hired</a:t>
            </a:r>
          </a:p>
          <a:p>
            <a:endParaRPr lang="en-US" dirty="0"/>
          </a:p>
          <a:p>
            <a:r>
              <a:rPr lang="en-US" dirty="0"/>
              <a:t>AND 15 times more likely to be hired than applicants from a job board</a:t>
            </a:r>
          </a:p>
          <a:p>
            <a:endParaRPr lang="en-US" dirty="0"/>
          </a:p>
          <a:p>
            <a:r>
              <a:rPr lang="en-US" dirty="0"/>
              <a:t>Use your connections to reach 2</a:t>
            </a:r>
            <a:r>
              <a:rPr lang="en-US" baseline="30000" dirty="0"/>
              <a:t>nd</a:t>
            </a:r>
            <a:r>
              <a:rPr lang="en-US" dirty="0"/>
              <a:t> and 3</a:t>
            </a:r>
            <a:r>
              <a:rPr lang="en-US" baseline="30000" dirty="0"/>
              <a:t>rd</a:t>
            </a:r>
            <a:r>
              <a:rPr lang="en-US" dirty="0"/>
              <a:t> levels</a:t>
            </a:r>
          </a:p>
          <a:p>
            <a:endParaRPr lang="en-US" dirty="0"/>
          </a:p>
          <a:p>
            <a:r>
              <a:rPr lang="en-US" dirty="0"/>
              <a:t>Don’t depend only on the “jobs” feature on LinkedIn</a:t>
            </a:r>
          </a:p>
          <a:p>
            <a:r>
              <a:rPr lang="en-US" dirty="0"/>
              <a:t>Do ask for an introduction</a:t>
            </a:r>
          </a:p>
          <a:p>
            <a:r>
              <a:rPr lang="en-US" dirty="0"/>
              <a:t>Research, research, research</a:t>
            </a:r>
          </a:p>
          <a:p>
            <a:r>
              <a:rPr lang="en-US" dirty="0"/>
              <a:t>Don’t engage at an inappropriate level</a:t>
            </a:r>
          </a:p>
          <a:p>
            <a:r>
              <a:rPr lang="en-US" dirty="0"/>
              <a:t>Be direct and respectful of their time</a:t>
            </a:r>
          </a:p>
          <a:p>
            <a:endParaRPr lang="en-US" dirty="0"/>
          </a:p>
          <a:p>
            <a:r>
              <a:rPr lang="en-US" dirty="0"/>
              <a:t>Introduction – personal, relevant. Genuine, upfront. Don’t hound.</a:t>
            </a:r>
          </a:p>
          <a:p>
            <a:r>
              <a:rPr lang="en-US" dirty="0"/>
              <a:t>Legitimate reason to comment on a post</a:t>
            </a:r>
          </a:p>
          <a:p>
            <a:endParaRPr lang="en-US" dirty="0"/>
          </a:p>
          <a:p>
            <a:r>
              <a:rPr lang="en-US" dirty="0"/>
              <a:t>Jobvite: Used by LinkedIn to hire</a:t>
            </a:r>
          </a:p>
          <a:p>
            <a:r>
              <a:rPr lang="en-US" dirty="0"/>
              <a:t>Funnel from current website: visitors/applications/interviews/offers/hires</a:t>
            </a:r>
          </a:p>
          <a:p>
            <a:endParaRPr lang="en-US" dirty="0"/>
          </a:p>
          <a:p>
            <a:r>
              <a:rPr lang="en-US" dirty="0"/>
              <a:t>LinkedIn, Jobvite, Ladders, The Wall Street Journal, FlexJobs.com and Job-Hunt.org have real-time lists of employers who are hiring. -- Find other smaller employers who do similar things and develop your own list of target employers.</a:t>
            </a:r>
          </a:p>
        </p:txBody>
      </p:sp>
      <p:sp>
        <p:nvSpPr>
          <p:cNvPr id="4" name="Slide Number Placeholder 3"/>
          <p:cNvSpPr>
            <a:spLocks noGrp="1"/>
          </p:cNvSpPr>
          <p:nvPr>
            <p:ph type="sldNum" sz="quarter" idx="10"/>
          </p:nvPr>
        </p:nvSpPr>
        <p:spPr/>
        <p:txBody>
          <a:bodyPr/>
          <a:lstStyle/>
          <a:p>
            <a:fld id="{5FB91549-43BF-425A-AF25-75262019208C}" type="slidenum">
              <a:rPr lang="en-US" smtClean="0"/>
              <a:t>32</a:t>
            </a:fld>
            <a:endParaRPr lang="en-US"/>
          </a:p>
        </p:txBody>
      </p:sp>
    </p:spTree>
    <p:extLst>
      <p:ext uri="{BB962C8B-B14F-4D97-AF65-F5344CB8AC3E}">
        <p14:creationId xmlns:p14="http://schemas.microsoft.com/office/powerpoint/2010/main" val="1999840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90000"/>
              </a:lnSpc>
              <a:buFont typeface="+mj-lt"/>
              <a:buAutoNum type="arabicPeriod"/>
            </a:pPr>
            <a:r>
              <a:rPr lang="en-US" dirty="0"/>
              <a:t>(Friend 1) Hi Dianne!!!  NAME here!  Great to connect with you, so much time has passed since our days together at COMPANY.   I live in St. Petersburg Florida now,  and kids are all grown and graduated from college.  I would love to set up a networking call with you and catch up!   I got laid off from COMPANY recently and would love to connect.   Do you have some time for a call this week?  Just let me know what time is good for you.   Best,  NAME, PHONE NUMBER</a:t>
            </a:r>
          </a:p>
          <a:p>
            <a:pPr marL="353358" indent="-353358">
              <a:lnSpc>
                <a:spcPct val="90000"/>
              </a:lnSpc>
              <a:buFont typeface="+mj-lt"/>
              <a:buAutoNum type="arabicPeriod"/>
            </a:pPr>
            <a:r>
              <a:rPr lang="en-US" dirty="0"/>
              <a:t>(Dianne) GREAT. This week, Tuesday and Friday afternoons are best for a phone call. </a:t>
            </a:r>
          </a:p>
          <a:p>
            <a:pPr marL="353358" indent="-353358">
              <a:lnSpc>
                <a:spcPct val="90000"/>
              </a:lnSpc>
              <a:buFont typeface="+mj-lt"/>
              <a:buAutoNum type="arabicPeriod"/>
            </a:pPr>
            <a:r>
              <a:rPr lang="en-US" dirty="0"/>
              <a:t>(Dianne) The reason I'm writing is to introduce you to a FRIEND, who now lives in St. Petersburg. She would like to join NAME in a sales or fundraising role. Would you please forward her resume to the appropriate person? </a:t>
            </a:r>
          </a:p>
          <a:p>
            <a:pPr marL="353358" indent="-353358">
              <a:lnSpc>
                <a:spcPct val="90000"/>
              </a:lnSpc>
              <a:buFont typeface="+mj-lt"/>
              <a:buAutoNum type="arabicPeriod"/>
            </a:pPr>
            <a:r>
              <a:rPr lang="en-US" dirty="0"/>
              <a:t>(Friend 2) We have a list of job openings at WEBSITE.  The best thing to do is to see if there is anything of interest here and then I can put in an internal reference to HR.</a:t>
            </a:r>
          </a:p>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33</a:t>
            </a:fld>
            <a:endParaRPr lang="en-US"/>
          </a:p>
        </p:txBody>
      </p:sp>
    </p:spTree>
    <p:extLst>
      <p:ext uri="{BB962C8B-B14F-4D97-AF65-F5344CB8AC3E}">
        <p14:creationId xmlns:p14="http://schemas.microsoft.com/office/powerpoint/2010/main" val="4243910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a:t>
            </a:r>
          </a:p>
          <a:p>
            <a:endParaRPr lang="en-US" dirty="0"/>
          </a:p>
          <a:p>
            <a:r>
              <a:rPr lang="en-US" dirty="0"/>
              <a:t>100% complete profiles – 40x more opportunities</a:t>
            </a:r>
          </a:p>
          <a:p>
            <a:r>
              <a:rPr lang="en-US" dirty="0"/>
              <a:t>Join groups</a:t>
            </a:r>
          </a:p>
          <a:p>
            <a:r>
              <a:rPr lang="en-US" dirty="0"/>
              <a:t>Comment on friends’ status</a:t>
            </a:r>
          </a:p>
          <a:p>
            <a:r>
              <a:rPr lang="en-US" dirty="0"/>
              <a:t>Forward job listings</a:t>
            </a:r>
          </a:p>
          <a:p>
            <a:r>
              <a:rPr lang="en-US" dirty="0"/>
              <a:t>Update your status often</a:t>
            </a:r>
          </a:p>
        </p:txBody>
      </p:sp>
      <p:sp>
        <p:nvSpPr>
          <p:cNvPr id="4" name="Slide Number Placeholder 3"/>
          <p:cNvSpPr>
            <a:spLocks noGrp="1"/>
          </p:cNvSpPr>
          <p:nvPr>
            <p:ph type="sldNum" sz="quarter" idx="10"/>
          </p:nvPr>
        </p:nvSpPr>
        <p:spPr/>
        <p:txBody>
          <a:bodyPr/>
          <a:lstStyle/>
          <a:p>
            <a:fld id="{5FB91549-43BF-425A-AF25-75262019208C}" type="slidenum">
              <a:rPr lang="en-US" smtClean="0"/>
              <a:t>34</a:t>
            </a:fld>
            <a:endParaRPr lang="en-US"/>
          </a:p>
        </p:txBody>
      </p:sp>
    </p:spTree>
    <p:extLst>
      <p:ext uri="{BB962C8B-B14F-4D97-AF65-F5344CB8AC3E}">
        <p14:creationId xmlns:p14="http://schemas.microsoft.com/office/powerpoint/2010/main" val="3400914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recent Jobvite survey, 58% of recruiters said they use social media like LinkedIn, Facebook and Instagram to promote their brands and connect to talent.</a:t>
            </a:r>
          </a:p>
          <a:p>
            <a:endParaRPr lang="en-US" dirty="0"/>
          </a:p>
          <a:p>
            <a:r>
              <a:rPr lang="en-US" dirty="0"/>
              <a:t>Jobvite CEO says, “Maintain a clean and active digital identity, build strong professional network connections and get familiar with the employer’s brand.”</a:t>
            </a:r>
          </a:p>
          <a:p>
            <a:endParaRPr lang="en-US" dirty="0"/>
          </a:p>
          <a:p>
            <a:pPr lvl="0"/>
            <a:r>
              <a:rPr lang="en-US" dirty="0">
                <a:solidFill>
                  <a:schemeClr val="tx1"/>
                </a:solidFill>
              </a:rPr>
              <a:t>Mention specific video technologies you’ve used, such as Zoom, Google Meet, Microsoft Team, </a:t>
            </a:r>
            <a:r>
              <a:rPr lang="en-US" dirty="0" err="1">
                <a:solidFill>
                  <a:schemeClr val="tx1"/>
                </a:solidFill>
              </a:rPr>
              <a:t>GoToWebinar</a:t>
            </a:r>
            <a:r>
              <a:rPr lang="en-US" dirty="0">
                <a:solidFill>
                  <a:schemeClr val="tx1"/>
                </a:solidFill>
              </a:rPr>
              <a:t>, Cisco WebEx and more.</a:t>
            </a:r>
          </a:p>
          <a:p>
            <a:pPr lvl="0"/>
            <a:r>
              <a:rPr lang="en-US" dirty="0">
                <a:solidFill>
                  <a:schemeClr val="tx1"/>
                </a:solidFill>
              </a:rPr>
              <a:t>Cite Google Docs or other document-sharing services..</a:t>
            </a:r>
          </a:p>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35</a:t>
            </a:fld>
            <a:endParaRPr lang="en-US"/>
          </a:p>
        </p:txBody>
      </p:sp>
    </p:spTree>
    <p:extLst>
      <p:ext uri="{BB962C8B-B14F-4D97-AF65-F5344CB8AC3E}">
        <p14:creationId xmlns:p14="http://schemas.microsoft.com/office/powerpoint/2010/main" val="1173175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37</a:t>
            </a:fld>
            <a:endParaRPr lang="en-US"/>
          </a:p>
        </p:txBody>
      </p:sp>
    </p:spTree>
    <p:extLst>
      <p:ext uri="{BB962C8B-B14F-4D97-AF65-F5344CB8AC3E}">
        <p14:creationId xmlns:p14="http://schemas.microsoft.com/office/powerpoint/2010/main" val="3935681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38</a:t>
            </a:fld>
            <a:endParaRPr lang="en-US"/>
          </a:p>
        </p:txBody>
      </p:sp>
    </p:spTree>
    <p:extLst>
      <p:ext uri="{BB962C8B-B14F-4D97-AF65-F5344CB8AC3E}">
        <p14:creationId xmlns:p14="http://schemas.microsoft.com/office/powerpoint/2010/main" val="1013248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B91549-43BF-425A-AF25-75262019208C}" type="slidenum">
              <a:rPr lang="en-US" smtClean="0"/>
              <a:t>39</a:t>
            </a:fld>
            <a:endParaRPr lang="en-US"/>
          </a:p>
        </p:txBody>
      </p:sp>
    </p:spTree>
    <p:extLst>
      <p:ext uri="{BB962C8B-B14F-4D97-AF65-F5344CB8AC3E}">
        <p14:creationId xmlns:p14="http://schemas.microsoft.com/office/powerpoint/2010/main" val="3665650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AT TABLES</a:t>
            </a:r>
          </a:p>
          <a:p>
            <a:endParaRPr lang="en-US" dirty="0"/>
          </a:p>
          <a:p>
            <a:r>
              <a:rPr lang="en-US" dirty="0"/>
              <a:t>The pitch isn’t your autobiography or a detailed business plan, it’s an overview of who you are, what you do and how you can help the listener. It’s you selling yourself in a brief and concise manner, using a format that most people are familiar with. Whilst the elevator pitch is similar to your personal brand statement and bio, it’s delivered verbally and thus should have a slightly different wording to be punchy and memorable.</a:t>
            </a:r>
          </a:p>
          <a:p>
            <a:endParaRPr lang="en-US" dirty="0"/>
          </a:p>
          <a:p>
            <a:r>
              <a:rPr lang="en-US" dirty="0"/>
              <a:t>Use at industry conference, a networking event, a seminar or just taking the elevator at your hotel – there are always opportunities to strike up business relationships.</a:t>
            </a:r>
          </a:p>
        </p:txBody>
      </p:sp>
      <p:sp>
        <p:nvSpPr>
          <p:cNvPr id="4" name="Slide Number Placeholder 3"/>
          <p:cNvSpPr>
            <a:spLocks noGrp="1"/>
          </p:cNvSpPr>
          <p:nvPr>
            <p:ph type="sldNum" sz="quarter" idx="10"/>
          </p:nvPr>
        </p:nvSpPr>
        <p:spPr/>
        <p:txBody>
          <a:bodyPr/>
          <a:lstStyle/>
          <a:p>
            <a:fld id="{5FB91549-43BF-425A-AF25-75262019208C}" type="slidenum">
              <a:rPr lang="en-US" smtClean="0"/>
              <a:t>40</a:t>
            </a:fld>
            <a:endParaRPr lang="en-US"/>
          </a:p>
        </p:txBody>
      </p:sp>
    </p:spTree>
    <p:extLst>
      <p:ext uri="{BB962C8B-B14F-4D97-AF65-F5344CB8AC3E}">
        <p14:creationId xmlns:p14="http://schemas.microsoft.com/office/powerpoint/2010/main" val="300254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a:p>
        </p:txBody>
      </p:sp>
    </p:spTree>
    <p:extLst>
      <p:ext uri="{BB962C8B-B14F-4D97-AF65-F5344CB8AC3E}">
        <p14:creationId xmlns:p14="http://schemas.microsoft.com/office/powerpoint/2010/main" val="772847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42% more likely to achieve your goals and dreams, simply by writing them down on a regular basis.</a:t>
            </a:r>
          </a:p>
          <a:p>
            <a:endParaRPr lang="en-US" baseline="0" dirty="0"/>
          </a:p>
          <a:p>
            <a:r>
              <a:rPr lang="en-US" baseline="0" dirty="0"/>
              <a:t>Timeline:</a:t>
            </a:r>
          </a:p>
          <a:p>
            <a:pPr marL="180160" indent="-180160">
              <a:buFont typeface="Arial" panose="020B0604020202020204" pitchFamily="34" charset="0"/>
              <a:buChar char="•"/>
            </a:pPr>
            <a:r>
              <a:rPr lang="en-US" baseline="0" dirty="0"/>
              <a:t>Weekly to-do list: How many contacts to make? Number of informational interviews? NCENG recommends identifying 3 new companies each week and contacting 3 employees at each company.</a:t>
            </a:r>
          </a:p>
          <a:p>
            <a:pPr marL="180160" indent="-180160">
              <a:buFont typeface="Arial" panose="020B0604020202020204" pitchFamily="34" charset="0"/>
              <a:buChar char="•"/>
            </a:pPr>
            <a:r>
              <a:rPr lang="en-US" baseline="0" dirty="0"/>
              <a:t>Daily schedule: Budget time for your job search (networking, applying for jobs, following up), physical activity; family; personal interests. NCENG recommends spending 80% of your job search time networking because 80% of jobs are found through networking.</a:t>
            </a:r>
          </a:p>
          <a:p>
            <a:pPr marL="180160" indent="-180160">
              <a:buFont typeface="Arial" panose="020B0604020202020204" pitchFamily="34" charset="0"/>
              <a:buChar char="•"/>
            </a:pPr>
            <a:r>
              <a:rPr lang="en-US" baseline="0" dirty="0"/>
              <a:t>Set milestones to accomplish every 2 weeks of month to help you stay on track.</a:t>
            </a:r>
            <a:endParaRPr lang="en-US" dirty="0"/>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41</a:t>
            </a:fld>
            <a:endParaRPr lang="en-US"/>
          </a:p>
        </p:txBody>
      </p:sp>
    </p:spTree>
    <p:extLst>
      <p:ext uri="{BB962C8B-B14F-4D97-AF65-F5344CB8AC3E}">
        <p14:creationId xmlns:p14="http://schemas.microsoft.com/office/powerpoint/2010/main" val="1611277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Does your contact want to stay connected?</a:t>
            </a:r>
          </a:p>
          <a:p>
            <a:r>
              <a:rPr lang="en-US" sz="1100" dirty="0"/>
              <a:t>What is that person’s preferred communications channel? </a:t>
            </a:r>
          </a:p>
          <a:p>
            <a:pPr lvl="1"/>
            <a:r>
              <a:rPr lang="en-US" sz="1100" dirty="0"/>
              <a:t>Text</a:t>
            </a:r>
          </a:p>
          <a:p>
            <a:pPr lvl="1"/>
            <a:r>
              <a:rPr lang="en-US" sz="1100" dirty="0"/>
              <a:t>Email</a:t>
            </a:r>
          </a:p>
          <a:p>
            <a:pPr lvl="1"/>
            <a:r>
              <a:rPr lang="en-US" sz="1100" dirty="0"/>
              <a:t>LinkedIn</a:t>
            </a:r>
          </a:p>
          <a:p>
            <a:pPr lvl="1"/>
            <a:r>
              <a:rPr lang="en-US" sz="1100" dirty="0"/>
              <a:t>Periodic updates on your job-search process        (very effective)</a:t>
            </a:r>
          </a:p>
          <a:p>
            <a:r>
              <a:rPr lang="en-US" sz="1100" dirty="0"/>
              <a:t>Ask how you can reciprocate</a:t>
            </a:r>
          </a:p>
          <a:p>
            <a:pPr lvl="1"/>
            <a:r>
              <a:rPr lang="en-US" sz="1100" dirty="0"/>
              <a:t>Perhaps you can refer someone with a particular skill set as you network widely</a:t>
            </a:r>
          </a:p>
          <a:p>
            <a:r>
              <a:rPr lang="en-US" sz="1100" b="1" dirty="0"/>
              <a:t>Send 2 Thank you Notes:</a:t>
            </a:r>
          </a:p>
          <a:p>
            <a:pPr lvl="1"/>
            <a:r>
              <a:rPr lang="en-US" sz="1100" b="1" dirty="0"/>
              <a:t>1 electronic and 1 handwritten</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42</a:t>
            </a:fld>
            <a:endParaRPr lang="en-US"/>
          </a:p>
        </p:txBody>
      </p:sp>
    </p:spTree>
    <p:extLst>
      <p:ext uri="{BB962C8B-B14F-4D97-AF65-F5344CB8AC3E}">
        <p14:creationId xmlns:p14="http://schemas.microsoft.com/office/powerpoint/2010/main" val="950579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top 2 motivators for you to network?</a:t>
            </a:r>
          </a:p>
          <a:p>
            <a:pPr marL="235572" indent="-235572">
              <a:buFont typeface="+mj-lt"/>
              <a:buAutoNum type="arabicPeriod"/>
            </a:pPr>
            <a:r>
              <a:rPr lang="en-US" dirty="0"/>
              <a:t>Build relationships</a:t>
            </a:r>
          </a:p>
          <a:p>
            <a:pPr marL="235572" indent="-235572">
              <a:buFont typeface="+mj-lt"/>
              <a:buAutoNum type="arabicPeriod"/>
            </a:pPr>
            <a:r>
              <a:rPr lang="en-US" dirty="0"/>
              <a:t>Get inside scoop on new job opportunities</a:t>
            </a:r>
          </a:p>
          <a:p>
            <a:pPr marL="235572" indent="-235572">
              <a:buFont typeface="+mj-lt"/>
              <a:buAutoNum type="arabicPeriod"/>
            </a:pPr>
            <a:r>
              <a:rPr lang="en-US" dirty="0"/>
              <a:t>Learn about a company’s culture</a:t>
            </a:r>
          </a:p>
          <a:p>
            <a:pPr marL="235572" indent="-235572">
              <a:buFont typeface="+mj-lt"/>
              <a:buAutoNum type="arabicPeriod"/>
            </a:pPr>
            <a:r>
              <a:rPr lang="en-US" dirty="0"/>
              <a:t>Get referrals</a:t>
            </a:r>
          </a:p>
          <a:p>
            <a:pPr marL="235572" indent="-235572">
              <a:buFont typeface="+mj-lt"/>
              <a:buAutoNum type="arabicPeriod"/>
            </a:pPr>
            <a:r>
              <a:rPr lang="en-US" dirty="0"/>
              <a:t>Seek advice</a:t>
            </a:r>
          </a:p>
          <a:p>
            <a:pPr marL="235572" indent="-235572">
              <a:buFont typeface="+mj-lt"/>
              <a:buAutoNum type="arabicPeriod"/>
            </a:pPr>
            <a:r>
              <a:rPr lang="en-US" dirty="0"/>
              <a:t>Find “hidden” jobs</a:t>
            </a:r>
          </a:p>
          <a:p>
            <a:pPr marL="235572" indent="-235572">
              <a:buFont typeface="+mj-lt"/>
              <a:buAutoNum type="arabicPeriod"/>
            </a:pPr>
            <a:r>
              <a:rPr lang="en-US" dirty="0"/>
              <a:t>Stay busy</a:t>
            </a:r>
          </a:p>
          <a:p>
            <a:pPr marL="235572" indent="-235572">
              <a:buFont typeface="+mj-lt"/>
              <a:buAutoNum type="arabicPeriod"/>
            </a:pPr>
            <a:r>
              <a:rPr lang="en-US" dirty="0"/>
              <a:t>Help someone else</a:t>
            </a:r>
          </a:p>
          <a:p>
            <a:pPr marL="235572" indent="-235572">
              <a:buFont typeface="+mj-lt"/>
              <a:buAutoNum type="arabicPeriod"/>
            </a:pPr>
            <a:r>
              <a:rPr lang="en-US" dirty="0"/>
              <a:t>Other</a:t>
            </a:r>
          </a:p>
        </p:txBody>
      </p:sp>
      <p:sp>
        <p:nvSpPr>
          <p:cNvPr id="4" name="Slide Number Placeholder 3"/>
          <p:cNvSpPr>
            <a:spLocks noGrp="1"/>
          </p:cNvSpPr>
          <p:nvPr>
            <p:ph type="sldNum" sz="quarter" idx="5"/>
          </p:nvPr>
        </p:nvSpPr>
        <p:spPr/>
        <p:txBody>
          <a:bodyPr/>
          <a:lstStyle/>
          <a:p>
            <a:fld id="{3DD4A62C-83BA-49B6-A29D-1F578A20D908}" type="slidenum">
              <a:rPr lang="en-US" smtClean="0"/>
              <a:t>43</a:t>
            </a:fld>
            <a:endParaRPr lang="en-US"/>
          </a:p>
        </p:txBody>
      </p:sp>
    </p:spTree>
    <p:extLst>
      <p:ext uri="{BB962C8B-B14F-4D97-AF65-F5344CB8AC3E}">
        <p14:creationId xmlns:p14="http://schemas.microsoft.com/office/powerpoint/2010/main" val="792259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to love networking. </a:t>
            </a:r>
          </a:p>
          <a:p>
            <a:endParaRPr lang="en-US" dirty="0"/>
          </a:p>
          <a:p>
            <a:r>
              <a:rPr lang="en-US" dirty="0"/>
              <a:t>Stay healthy and productive.</a:t>
            </a:r>
          </a:p>
          <a:p>
            <a:endParaRPr lang="en-US" dirty="0"/>
          </a:p>
          <a:p>
            <a:r>
              <a:rPr lang="en-US" dirty="0"/>
              <a:t>Set goals and celebrate your successes.</a:t>
            </a:r>
          </a:p>
          <a:p>
            <a:endParaRPr lang="en-US" dirty="0"/>
          </a:p>
          <a:p>
            <a:r>
              <a:rPr lang="en-US" dirty="0"/>
              <a:t>Make new friends.</a:t>
            </a:r>
          </a:p>
        </p:txBody>
      </p:sp>
      <p:sp>
        <p:nvSpPr>
          <p:cNvPr id="4" name="Slide Number Placeholder 3"/>
          <p:cNvSpPr>
            <a:spLocks noGrp="1"/>
          </p:cNvSpPr>
          <p:nvPr>
            <p:ph type="sldNum" sz="quarter" idx="5"/>
          </p:nvPr>
        </p:nvSpPr>
        <p:spPr/>
        <p:txBody>
          <a:bodyPr/>
          <a:lstStyle/>
          <a:p>
            <a:fld id="{5FB91549-43BF-425A-AF25-75262019208C}" type="slidenum">
              <a:rPr lang="en-US" smtClean="0"/>
              <a:t>44</a:t>
            </a:fld>
            <a:endParaRPr lang="en-US"/>
          </a:p>
        </p:txBody>
      </p:sp>
    </p:spTree>
    <p:extLst>
      <p:ext uri="{BB962C8B-B14F-4D97-AF65-F5344CB8AC3E}">
        <p14:creationId xmlns:p14="http://schemas.microsoft.com/office/powerpoint/2010/main" val="87639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honest. How many hours did you spend networking last week? Include time on the phone, online, face-to-face. </a:t>
            </a:r>
          </a:p>
        </p:txBody>
      </p:sp>
      <p:sp>
        <p:nvSpPr>
          <p:cNvPr id="4" name="Slide Number Placeholder 3"/>
          <p:cNvSpPr>
            <a:spLocks noGrp="1"/>
          </p:cNvSpPr>
          <p:nvPr>
            <p:ph type="sldNum" sz="quarter" idx="5"/>
          </p:nvPr>
        </p:nvSpPr>
        <p:spPr/>
        <p:txBody>
          <a:bodyPr/>
          <a:lstStyle/>
          <a:p>
            <a:fld id="{3DD4A62C-83BA-49B6-A29D-1F578A20D908}" type="slidenum">
              <a:rPr lang="en-US" smtClean="0"/>
              <a:t>5</a:t>
            </a:fld>
            <a:endParaRPr lang="en-US"/>
          </a:p>
        </p:txBody>
      </p:sp>
    </p:spTree>
    <p:extLst>
      <p:ext uri="{BB962C8B-B14F-4D97-AF65-F5344CB8AC3E}">
        <p14:creationId xmlns:p14="http://schemas.microsoft.com/office/powerpoint/2010/main" val="174689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probably heard about the benefits of networking and know you probably should do it, but it can be hard to get started.</a:t>
            </a:r>
          </a:p>
          <a:p>
            <a:endParaRPr lang="en-US" dirty="0"/>
          </a:p>
          <a:p>
            <a:r>
              <a:rPr lang="en-US" dirty="0"/>
              <a:t>Is networking really worth the effort?</a:t>
            </a:r>
          </a:p>
          <a:p>
            <a:endParaRPr lang="en-US" dirty="0"/>
          </a:p>
          <a:p>
            <a:r>
              <a:rPr lang="en-US" dirty="0"/>
              <a:t>Here are some advantages for job-seekers: </a:t>
            </a:r>
          </a:p>
          <a:p>
            <a:pPr marL="235572" indent="-235572">
              <a:buFont typeface="+mj-lt"/>
              <a:buAutoNum type="arabicPeriod"/>
            </a:pPr>
            <a:r>
              <a:rPr lang="en-US" dirty="0"/>
              <a:t>Learn something useful in your industry. Who is doing what? Innovations? Trends? You might have missed a lot while doing your former job.</a:t>
            </a:r>
          </a:p>
          <a:p>
            <a:pPr marL="235572" indent="-235572">
              <a:buFont typeface="+mj-lt"/>
              <a:buAutoNum type="arabicPeriod"/>
            </a:pPr>
            <a:r>
              <a:rPr lang="en-US" dirty="0"/>
              <a:t>Focus on companies or industries that offer super opportunities and interest you. You might be surprised.</a:t>
            </a:r>
          </a:p>
          <a:p>
            <a:pPr marL="235572" indent="-235572">
              <a:buFont typeface="+mj-lt"/>
              <a:buAutoNum type="arabicPeriod"/>
            </a:pPr>
            <a:r>
              <a:rPr lang="en-US" dirty="0"/>
              <a:t>Stop competing for only the published jobs; Learn about new jobs before everyone else.</a:t>
            </a:r>
          </a:p>
        </p:txBody>
      </p:sp>
      <p:sp>
        <p:nvSpPr>
          <p:cNvPr id="4" name="Slide Number Placeholder 3"/>
          <p:cNvSpPr>
            <a:spLocks noGrp="1"/>
          </p:cNvSpPr>
          <p:nvPr>
            <p:ph type="sldNum" sz="quarter" idx="5"/>
          </p:nvPr>
        </p:nvSpPr>
        <p:spPr/>
        <p:txBody>
          <a:bodyPr/>
          <a:lstStyle/>
          <a:p>
            <a:fld id="{3DD4A62C-83BA-49B6-A29D-1F578A20D908}" type="slidenum">
              <a:rPr lang="en-US" smtClean="0"/>
              <a:t>6</a:t>
            </a:fld>
            <a:endParaRPr lang="en-US"/>
          </a:p>
        </p:txBody>
      </p:sp>
    </p:spTree>
    <p:extLst>
      <p:ext uri="{BB962C8B-B14F-4D97-AF65-F5344CB8AC3E}">
        <p14:creationId xmlns:p14="http://schemas.microsoft.com/office/powerpoint/2010/main" val="152939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D4A62C-83BA-49B6-A29D-1F578A20D908}" type="slidenum">
              <a:rPr lang="en-US" smtClean="0"/>
              <a:t>7</a:t>
            </a:fld>
            <a:endParaRPr lang="en-US"/>
          </a:p>
        </p:txBody>
      </p:sp>
    </p:spTree>
    <p:extLst>
      <p:ext uri="{BB962C8B-B14F-4D97-AF65-F5344CB8AC3E}">
        <p14:creationId xmlns:p14="http://schemas.microsoft.com/office/powerpoint/2010/main" val="259902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D4A62C-83BA-49B6-A29D-1F578A20D908}" type="slidenum">
              <a:rPr lang="en-US" smtClean="0"/>
              <a:t>8</a:t>
            </a:fld>
            <a:endParaRPr lang="en-US"/>
          </a:p>
        </p:txBody>
      </p:sp>
    </p:spTree>
    <p:extLst>
      <p:ext uri="{BB962C8B-B14F-4D97-AF65-F5344CB8AC3E}">
        <p14:creationId xmlns:p14="http://schemas.microsoft.com/office/powerpoint/2010/main" val="380337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November, IT assistant manager was laid off. Devastated, discouraged and hurt. Prayed, walked and started cleaning closets.</a:t>
            </a:r>
          </a:p>
          <a:p>
            <a:endParaRPr lang="en-US" dirty="0"/>
          </a:p>
          <a:p>
            <a:r>
              <a:rPr lang="en-US" dirty="0"/>
              <a:t>January, Pat </a:t>
            </a:r>
            <a:r>
              <a:rPr lang="en-US" dirty="0" err="1"/>
              <a:t>Fladung</a:t>
            </a:r>
            <a:r>
              <a:rPr lang="en-US" dirty="0"/>
              <a:t> called him and invited him to NCENG. Came to several meetings.</a:t>
            </a:r>
          </a:p>
          <a:p>
            <a:endParaRPr lang="en-US" dirty="0"/>
          </a:p>
          <a:p>
            <a:r>
              <a:rPr lang="en-US" dirty="0"/>
              <a:t>Looked online, applied everywhere: Best Buy, Home Depot, LinkedIn</a:t>
            </a:r>
          </a:p>
          <a:p>
            <a:endParaRPr lang="en-US" dirty="0"/>
          </a:p>
          <a:p>
            <a:r>
              <a:rPr lang="en-US" dirty="0"/>
              <a:t>Real estate bill; How pay? Looked online for comparisons. Saw job post for assistant IT director for Stark County Auditor’s office. Applied.</a:t>
            </a:r>
          </a:p>
          <a:p>
            <a:endParaRPr lang="en-US" dirty="0"/>
          </a:p>
          <a:p>
            <a:r>
              <a:rPr lang="en-US" dirty="0"/>
              <a:t>No response. Wife at hair salon. Hair dresses said her nephew is auditor. Immediate text.</a:t>
            </a:r>
          </a:p>
          <a:p>
            <a:endParaRPr lang="en-US" dirty="0"/>
          </a:p>
          <a:p>
            <a:r>
              <a:rPr lang="en-US" dirty="0"/>
              <a:t>Interviews (during </a:t>
            </a:r>
            <a:r>
              <a:rPr lang="en-US" dirty="0" err="1"/>
              <a:t>mother’in’laws</a:t>
            </a:r>
            <a:r>
              <a:rPr lang="en-US" dirty="0"/>
              <a:t> calling hours, </a:t>
            </a:r>
            <a:r>
              <a:rPr lang="en-US" dirty="0" err="1"/>
              <a:t>etc</a:t>
            </a:r>
            <a:r>
              <a:rPr lang="en-US" dirty="0"/>
              <a:t>) Wait.</a:t>
            </a:r>
          </a:p>
          <a:p>
            <a:endParaRPr lang="en-US" dirty="0"/>
          </a:p>
          <a:p>
            <a:r>
              <a:rPr lang="en-US" dirty="0"/>
              <a:t>Interviewing as freight specialist for Home Depot, Auditor’s office called. Auditor said he checked with a friend on the board of his previous company. He put in a good word</a:t>
            </a:r>
          </a:p>
          <a:p>
            <a:endParaRPr lang="en-US" dirty="0"/>
          </a:p>
          <a:p>
            <a:r>
              <a:rPr lang="en-US" dirty="0"/>
              <a:t>Started new job March 25.</a:t>
            </a:r>
          </a:p>
        </p:txBody>
      </p:sp>
      <p:sp>
        <p:nvSpPr>
          <p:cNvPr id="4" name="Slide Number Placeholder 3"/>
          <p:cNvSpPr>
            <a:spLocks noGrp="1"/>
          </p:cNvSpPr>
          <p:nvPr>
            <p:ph type="sldNum" sz="quarter" idx="10"/>
          </p:nvPr>
        </p:nvSpPr>
        <p:spPr/>
        <p:txBody>
          <a:bodyPr/>
          <a:lstStyle/>
          <a:p>
            <a:fld id="{5FB91549-43BF-425A-AF25-75262019208C}" type="slidenum">
              <a:rPr lang="en-US" smtClean="0"/>
              <a:t>9</a:t>
            </a:fld>
            <a:endParaRPr lang="en-US"/>
          </a:p>
        </p:txBody>
      </p:sp>
    </p:spTree>
    <p:extLst>
      <p:ext uri="{BB962C8B-B14F-4D97-AF65-F5344CB8AC3E}">
        <p14:creationId xmlns:p14="http://schemas.microsoft.com/office/powerpoint/2010/main" val="224185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geograph.org.uk/photo/4431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flickr.com/photos/29881930@N00/2085857313/"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splitshire.com/surprised-man-front-laptop/"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flickr.com/photos/aaronjacobs/64368770/" TargetMode="External"/><Relationship Id="rId5" Type="http://schemas.openxmlformats.org/officeDocument/2006/relationships/image" Target="../media/image5.jpg"/><Relationship Id="rId4" Type="http://schemas.openxmlformats.org/officeDocument/2006/relationships/hyperlink" Target="https://askleo.com/why_does_my_computer_crash_at_random_tim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4.jpg"/><Relationship Id="rId7" Type="http://schemas.openxmlformats.org/officeDocument/2006/relationships/diagramColors" Target="../diagrams/colors1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805053" y="612253"/>
            <a:ext cx="5192369" cy="3494791"/>
          </a:xfrm>
        </p:spPr>
        <p:txBody>
          <a:bodyPr>
            <a:normAutofit fontScale="90000"/>
          </a:bodyPr>
          <a:lstStyle/>
          <a:p>
            <a:r>
              <a:rPr lang="en-US" sz="6600" dirty="0"/>
              <a:t>Network for the Job You </a:t>
            </a:r>
            <a:r>
              <a:rPr lang="en-US" sz="6600" b="1" dirty="0">
                <a:solidFill>
                  <a:srgbClr val="006666"/>
                </a:solidFill>
              </a:rPr>
              <a:t>REALLY </a:t>
            </a:r>
            <a:br>
              <a:rPr lang="en-US" sz="6600" dirty="0"/>
            </a:br>
            <a:r>
              <a:rPr lang="en-US" sz="6600" dirty="0"/>
              <a:t>Want!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805053" y="4719297"/>
            <a:ext cx="4829101" cy="1238616"/>
          </a:xfrm>
        </p:spPr>
        <p:txBody>
          <a:bodyPr>
            <a:normAutofit fontScale="92500" lnSpcReduction="20000"/>
          </a:bodyPr>
          <a:lstStyle/>
          <a:p>
            <a:r>
              <a:rPr lang="en-US" dirty="0"/>
              <a:t>North canton executive networking group</a:t>
            </a:r>
          </a:p>
          <a:p>
            <a:r>
              <a:rPr lang="en-US" dirty="0"/>
              <a:t>Dianne Digianantonio</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258AADF-FFB3-48C4-901B-CDE2CE622222}"/>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ECBF22-CE52-4B69-BEA3-FBCE2C6F0666}"/>
              </a:ext>
            </a:extLst>
          </p:cNvPr>
          <p:cNvSpPr>
            <a:spLocks noGrp="1"/>
          </p:cNvSpPr>
          <p:nvPr>
            <p:ph type="title" idx="4294967295"/>
          </p:nvPr>
        </p:nvSpPr>
        <p:spPr>
          <a:xfrm>
            <a:off x="8836025" y="633413"/>
            <a:ext cx="3355975" cy="3733800"/>
          </a:xfrm>
        </p:spPr>
        <p:txBody>
          <a:bodyPr vert="horz" lIns="91440" tIns="45720" rIns="91440" bIns="45720" rtlCol="0" anchor="b">
            <a:normAutofit/>
          </a:bodyPr>
          <a:lstStyle/>
          <a:p>
            <a:pPr algn="ctr"/>
            <a:r>
              <a:rPr lang="en-US" sz="5900" b="1" cap="all"/>
              <a:t>Where is Your Next Job?</a:t>
            </a:r>
          </a:p>
        </p:txBody>
      </p:sp>
      <p:pic>
        <p:nvPicPr>
          <p:cNvPr id="5" name="Content Placeholder 4" descr="A picture containing grass, outdoor, sheep, rock&#10;&#10;Description automatically generated">
            <a:extLst>
              <a:ext uri="{FF2B5EF4-FFF2-40B4-BE49-F238E27FC236}">
                <a16:creationId xmlns:a16="http://schemas.microsoft.com/office/drawing/2014/main" id="{7746204C-ADE2-47AF-8AF0-80B070D2EB89}"/>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828675"/>
            <a:ext cx="6429375" cy="4821238"/>
          </a:xfrm>
          <a:prstGeom prst="rect">
            <a:avLst/>
          </a:prstGeom>
          <a:ln>
            <a:noFill/>
          </a:ln>
          <a:effectLst>
            <a:softEdge rad="112500"/>
          </a:effectLst>
        </p:spPr>
      </p:pic>
      <p:sp>
        <p:nvSpPr>
          <p:cNvPr id="13" name="Title 9">
            <a:extLst>
              <a:ext uri="{FF2B5EF4-FFF2-40B4-BE49-F238E27FC236}">
                <a16:creationId xmlns:a16="http://schemas.microsoft.com/office/drawing/2014/main" id="{55F4B6D0-A117-4D0F-AAC3-AA8D55B49608}"/>
              </a:ext>
            </a:extLst>
          </p:cNvPr>
          <p:cNvSpPr txBox="1">
            <a:spLocks/>
          </p:cNvSpPr>
          <p:nvPr/>
        </p:nvSpPr>
        <p:spPr>
          <a:xfrm>
            <a:off x="8416663" y="4366864"/>
            <a:ext cx="3391103" cy="157673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a:spcAft>
                <a:spcPts val="600"/>
              </a:spcAft>
            </a:pPr>
            <a:r>
              <a:rPr lang="en-US" sz="4800" b="1" dirty="0">
                <a:solidFill>
                  <a:schemeClr val="tx2">
                    <a:lumMod val="75000"/>
                    <a:lumOff val="25000"/>
                  </a:schemeClr>
                </a:solidFill>
              </a:rPr>
              <a:t>70% of Jobs Are Hidden</a:t>
            </a:r>
          </a:p>
        </p:txBody>
      </p:sp>
      <p:sp>
        <p:nvSpPr>
          <p:cNvPr id="2" name="Slide Number Placeholder 1">
            <a:extLst>
              <a:ext uri="{FF2B5EF4-FFF2-40B4-BE49-F238E27FC236}">
                <a16:creationId xmlns:a16="http://schemas.microsoft.com/office/drawing/2014/main" id="{033FC669-67AD-4E2D-8CC8-0DC62971240C}"/>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8100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083" y="685800"/>
            <a:ext cx="6175168" cy="1485900"/>
          </a:xfrm>
        </p:spPr>
        <p:txBody>
          <a:bodyPr vert="horz" lIns="91440" tIns="45720" rIns="91440" bIns="45720" rtlCol="0" anchor="t">
            <a:normAutofit/>
          </a:bodyPr>
          <a:lstStyle/>
          <a:p>
            <a:r>
              <a:rPr lang="en-US" sz="4400" dirty="0"/>
              <a:t>Networking Opens Doors to ‘Hidden’ Jobs</a:t>
            </a:r>
          </a:p>
        </p:txBody>
      </p:sp>
      <p:sp>
        <p:nvSpPr>
          <p:cNvPr id="3" name="Content Placeholder 2"/>
          <p:cNvSpPr>
            <a:spLocks noGrp="1"/>
          </p:cNvSpPr>
          <p:nvPr>
            <p:ph sz="half" idx="1"/>
          </p:nvPr>
        </p:nvSpPr>
        <p:spPr>
          <a:xfrm>
            <a:off x="5101083" y="2171700"/>
            <a:ext cx="6611360" cy="4343400"/>
          </a:xfrm>
        </p:spPr>
        <p:txBody>
          <a:bodyPr vert="horz" lIns="91440" tIns="45720" rIns="91440" bIns="45720" rtlCol="0">
            <a:normAutofit/>
          </a:bodyPr>
          <a:lstStyle/>
          <a:p>
            <a:pPr marL="384048" indent="-384048"/>
            <a:r>
              <a:rPr lang="en-US" sz="2400" b="1" dirty="0"/>
              <a:t>Harvard Business School</a:t>
            </a:r>
          </a:p>
          <a:p>
            <a:pPr marL="365760" lvl="3" indent="0">
              <a:buNone/>
            </a:pPr>
            <a:r>
              <a:rPr lang="en-US" sz="2000" dirty="0"/>
              <a:t>65% - 85% of jobs are found through networking</a:t>
            </a:r>
          </a:p>
          <a:p>
            <a:pPr marL="365760" lvl="3" indent="0">
              <a:buNone/>
            </a:pPr>
            <a:r>
              <a:rPr lang="en-US" sz="2400" b="1" dirty="0"/>
              <a:t>LinkedIn</a:t>
            </a:r>
          </a:p>
          <a:p>
            <a:pPr marL="365760" lvl="3" indent="0">
              <a:buNone/>
            </a:pPr>
            <a:r>
              <a:rPr lang="en-US" sz="2000" dirty="0"/>
              <a:t>70% - 80% of new jobs were obtained through networking</a:t>
            </a:r>
          </a:p>
          <a:p>
            <a:pPr marL="365760" lvl="3" indent="0">
              <a:buNone/>
            </a:pPr>
            <a:r>
              <a:rPr lang="en-US" sz="2400" b="1" dirty="0"/>
              <a:t>Recruiting Blogs</a:t>
            </a:r>
          </a:p>
          <a:p>
            <a:pPr marL="365760" lvl="3" indent="0">
              <a:buNone/>
            </a:pPr>
            <a:r>
              <a:rPr lang="en-US" sz="2000" dirty="0"/>
              <a:t>80% of today’s jobs are landed through networking</a:t>
            </a:r>
          </a:p>
          <a:p>
            <a:pPr marL="365760" lvl="3" indent="0">
              <a:buNone/>
            </a:pPr>
            <a:r>
              <a:rPr lang="en-US" sz="2400" b="1" dirty="0"/>
              <a:t>U.S. Bureau of Labor Statistics</a:t>
            </a:r>
          </a:p>
          <a:p>
            <a:pPr marL="365760" lvl="3" indent="0">
              <a:buNone/>
            </a:pPr>
            <a:r>
              <a:rPr lang="en-US" sz="2000" dirty="0"/>
              <a:t>70% of jobs are found through networking</a:t>
            </a:r>
          </a:p>
          <a:p>
            <a:pPr lvl="1" indent="-384048"/>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053" r="-2" b="13207"/>
          <a:stretch/>
        </p:blipFill>
        <p:spPr>
          <a:xfrm>
            <a:off x="-152400" y="-209550"/>
            <a:ext cx="4526394" cy="706755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7E747669-9CB9-4FCA-849D-27A46EA6DEA9}"/>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68859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9BF934-3110-4078-A413-DBB56386B02E}"/>
              </a:ext>
            </a:extLst>
          </p:cNvPr>
          <p:cNvSpPr>
            <a:spLocks noGrp="1"/>
          </p:cNvSpPr>
          <p:nvPr>
            <p:ph type="title"/>
          </p:nvPr>
        </p:nvSpPr>
        <p:spPr/>
        <p:txBody>
          <a:bodyPr/>
          <a:lstStyle/>
          <a:p>
            <a:r>
              <a:rPr lang="en-US" dirty="0"/>
              <a:t>CHAT</a:t>
            </a:r>
          </a:p>
        </p:txBody>
      </p:sp>
      <p:sp>
        <p:nvSpPr>
          <p:cNvPr id="8" name="Text Placeholder 7">
            <a:extLst>
              <a:ext uri="{FF2B5EF4-FFF2-40B4-BE49-F238E27FC236}">
                <a16:creationId xmlns:a16="http://schemas.microsoft.com/office/drawing/2014/main" id="{449C6E57-E7DD-490D-8295-3E0404D7718C}"/>
              </a:ext>
            </a:extLst>
          </p:cNvPr>
          <p:cNvSpPr>
            <a:spLocks noGrp="1"/>
          </p:cNvSpPr>
          <p:nvPr>
            <p:ph type="body" idx="1"/>
          </p:nvPr>
        </p:nvSpPr>
        <p:spPr/>
        <p:txBody>
          <a:bodyPr/>
          <a:lstStyle/>
          <a:p>
            <a:pPr>
              <a:lnSpc>
                <a:spcPct val="100000"/>
              </a:lnSpc>
            </a:pPr>
            <a:r>
              <a:rPr lang="en-US" b="1" dirty="0">
                <a:solidFill>
                  <a:schemeClr val="tx1">
                    <a:lumMod val="95000"/>
                    <a:lumOff val="5000"/>
                  </a:schemeClr>
                </a:solidFill>
              </a:rPr>
              <a:t>What percentage of your job search time </a:t>
            </a:r>
            <a:r>
              <a:rPr lang="en-US" b="1" i="1" dirty="0">
                <a:solidFill>
                  <a:schemeClr val="tx1">
                    <a:lumMod val="95000"/>
                    <a:lumOff val="5000"/>
                  </a:schemeClr>
                </a:solidFill>
              </a:rPr>
              <a:t>should</a:t>
            </a:r>
            <a:r>
              <a:rPr lang="en-US" b="1" dirty="0">
                <a:solidFill>
                  <a:schemeClr val="tx1">
                    <a:lumMod val="95000"/>
                    <a:lumOff val="5000"/>
                  </a:schemeClr>
                </a:solidFill>
              </a:rPr>
              <a:t> you spend networking?</a:t>
            </a:r>
          </a:p>
          <a:p>
            <a:endParaRPr lang="en-US" dirty="0"/>
          </a:p>
        </p:txBody>
      </p:sp>
      <p:sp>
        <p:nvSpPr>
          <p:cNvPr id="2" name="Slide Number Placeholder 1">
            <a:extLst>
              <a:ext uri="{FF2B5EF4-FFF2-40B4-BE49-F238E27FC236}">
                <a16:creationId xmlns:a16="http://schemas.microsoft.com/office/drawing/2014/main" id="{B912773A-9A9E-41B5-A948-11AEB0A898AD}"/>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89858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 object&#10;&#10;Description automatically generated">
            <a:extLst>
              <a:ext uri="{FF2B5EF4-FFF2-40B4-BE49-F238E27FC236}">
                <a16:creationId xmlns:a16="http://schemas.microsoft.com/office/drawing/2014/main" id="{66C90D21-A685-4DE6-B57D-16EC96E78508}"/>
              </a:ext>
            </a:extLst>
          </p:cNvPr>
          <p:cNvPicPr>
            <a:picLocks noChangeAspect="1"/>
          </p:cNvPicPr>
          <p:nvPr/>
        </p:nvPicPr>
        <p:blipFill rotWithShape="1">
          <a:blip r:embed="rId3">
            <a:duotone>
              <a:schemeClr val="accent2">
                <a:shade val="45000"/>
                <a:satMod val="135000"/>
              </a:schemeClr>
              <a:prstClr val="white"/>
            </a:duotone>
          </a:blip>
          <a:srcRect t="1586" b="14421"/>
          <a:stretch/>
        </p:blipFill>
        <p:spPr>
          <a:xfrm>
            <a:off x="1609" y="10"/>
            <a:ext cx="12188805" cy="6859300"/>
          </a:xfrm>
          <a:prstGeom prst="rect">
            <a:avLst/>
          </a:prstGeom>
          <a:effectLst>
            <a:outerShdw blurRad="50800" dist="38100" algn="l" rotWithShape="0">
              <a:prstClr val="black">
                <a:alpha val="40000"/>
              </a:prstClr>
            </a:outerShdw>
          </a:effectLst>
        </p:spPr>
      </p:pic>
      <p:sp>
        <p:nvSpPr>
          <p:cNvPr id="2" name="Slide Number Placeholder 1">
            <a:extLst>
              <a:ext uri="{FF2B5EF4-FFF2-40B4-BE49-F238E27FC236}">
                <a16:creationId xmlns:a16="http://schemas.microsoft.com/office/drawing/2014/main" id="{C7ED87A3-AEC7-49B7-AADD-4F472A2882F5}"/>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38954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84141" y="1316617"/>
            <a:ext cx="9794622" cy="2252762"/>
          </a:xfrm>
          <a:prstGeom prst="rect">
            <a:avLst/>
          </a:prstGeom>
        </p:spPr>
      </p:pic>
      <p:sp>
        <p:nvSpPr>
          <p:cNvPr id="2" name="TextBox 1">
            <a:extLst>
              <a:ext uri="{FF2B5EF4-FFF2-40B4-BE49-F238E27FC236}">
                <a16:creationId xmlns:a16="http://schemas.microsoft.com/office/drawing/2014/main" id="{3293587A-17CE-4C8D-A954-FC31D8254C89}"/>
              </a:ext>
            </a:extLst>
          </p:cNvPr>
          <p:cNvSpPr txBox="1"/>
          <p:nvPr/>
        </p:nvSpPr>
        <p:spPr>
          <a:xfrm>
            <a:off x="9609513" y="5785659"/>
            <a:ext cx="2161309" cy="461665"/>
          </a:xfrm>
          <a:prstGeom prst="rect">
            <a:avLst/>
          </a:prstGeom>
          <a:noFill/>
        </p:spPr>
        <p:txBody>
          <a:bodyPr wrap="square" rtlCol="0">
            <a:spAutoFit/>
          </a:bodyPr>
          <a:lstStyle/>
          <a:p>
            <a:r>
              <a:rPr lang="en-US" sz="2400" dirty="0"/>
              <a:t>tagcrowd.com</a:t>
            </a:r>
          </a:p>
        </p:txBody>
      </p:sp>
      <p:sp>
        <p:nvSpPr>
          <p:cNvPr id="3" name="Slide Number Placeholder 2">
            <a:extLst>
              <a:ext uri="{FF2B5EF4-FFF2-40B4-BE49-F238E27FC236}">
                <a16:creationId xmlns:a16="http://schemas.microsoft.com/office/drawing/2014/main" id="{6502D6D2-9BA3-4727-BAD8-AC3CF01A1792}"/>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56844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E2ACAB5-8411-DC22-274A-91910C92FD74}"/>
              </a:ext>
            </a:extLst>
          </p:cNvPr>
          <p:cNvSpPr>
            <a:spLocks noGrp="1"/>
          </p:cNvSpPr>
          <p:nvPr>
            <p:ph type="title"/>
          </p:nvPr>
        </p:nvSpPr>
        <p:spPr>
          <a:xfrm>
            <a:off x="643467" y="516835"/>
            <a:ext cx="3448259" cy="1666501"/>
          </a:xfrm>
        </p:spPr>
        <p:txBody>
          <a:bodyPr>
            <a:normAutofit/>
          </a:bodyPr>
          <a:lstStyle/>
          <a:p>
            <a:r>
              <a:rPr lang="en-US" sz="3700">
                <a:solidFill>
                  <a:srgbClr val="FFFFFF"/>
                </a:solidFill>
                <a:latin typeface="+mn-lt"/>
              </a:rPr>
              <a:t>How Many People Do You Know?</a:t>
            </a:r>
          </a:p>
        </p:txBody>
      </p:sp>
      <p:cxnSp>
        <p:nvCxnSpPr>
          <p:cNvPr id="14" name="Straight Connector 1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F12089-F1B5-20B3-CA2B-48A714432486}"/>
              </a:ext>
            </a:extLst>
          </p:cNvPr>
          <p:cNvSpPr>
            <a:spLocks noGrp="1"/>
          </p:cNvSpPr>
          <p:nvPr>
            <p:ph idx="1"/>
          </p:nvPr>
        </p:nvSpPr>
        <p:spPr>
          <a:xfrm>
            <a:off x="643467" y="2546224"/>
            <a:ext cx="3448259" cy="3342747"/>
          </a:xfrm>
        </p:spPr>
        <p:txBody>
          <a:bodyPr>
            <a:normAutofit/>
          </a:bodyPr>
          <a:lstStyle/>
          <a:p>
            <a:r>
              <a:rPr lang="en-US" sz="3200" i="1" dirty="0">
                <a:solidFill>
                  <a:srgbClr val="FFFFFF"/>
                </a:solidFill>
              </a:rPr>
              <a:t>Wall Street Journal </a:t>
            </a:r>
            <a:r>
              <a:rPr lang="en-US" sz="3200" dirty="0">
                <a:solidFill>
                  <a:srgbClr val="FFFFFF"/>
                </a:solidFill>
              </a:rPr>
              <a:t>says: </a:t>
            </a:r>
          </a:p>
          <a:p>
            <a:endParaRPr lang="en-US" sz="3200" dirty="0">
              <a:solidFill>
                <a:srgbClr val="FFFFFF"/>
              </a:solidFill>
            </a:endParaRPr>
          </a:p>
          <a:p>
            <a:r>
              <a:rPr lang="en-US" sz="7200" b="1" dirty="0">
                <a:solidFill>
                  <a:srgbClr val="FFFFFF"/>
                </a:solidFill>
              </a:rPr>
              <a:t>472</a:t>
            </a:r>
          </a:p>
        </p:txBody>
      </p:sp>
      <p:pic>
        <p:nvPicPr>
          <p:cNvPr id="7" name="Picture 6" descr="A crowd of people at a concert">
            <a:extLst>
              <a:ext uri="{FF2B5EF4-FFF2-40B4-BE49-F238E27FC236}">
                <a16:creationId xmlns:a16="http://schemas.microsoft.com/office/drawing/2014/main" id="{461EE8B8-B8F3-2AA2-077D-5D7F4FC421E9}"/>
              </a:ext>
            </a:extLst>
          </p:cNvPr>
          <p:cNvPicPr>
            <a:picLocks noChangeAspect="1"/>
          </p:cNvPicPr>
          <p:nvPr/>
        </p:nvPicPr>
        <p:blipFill rotWithShape="1">
          <a:blip r:embed="rId3"/>
          <a:srcRect l="7971" r="24159" b="-1"/>
          <a:stretch/>
        </p:blipFill>
        <p:spPr>
          <a:xfrm>
            <a:off x="4654296" y="10"/>
            <a:ext cx="7537703" cy="6857990"/>
          </a:xfrm>
          <a:prstGeom prst="rect">
            <a:avLst/>
          </a:prstGeom>
        </p:spPr>
      </p:pic>
      <p:sp>
        <p:nvSpPr>
          <p:cNvPr id="4" name="Slide Number Placeholder 3">
            <a:extLst>
              <a:ext uri="{FF2B5EF4-FFF2-40B4-BE49-F238E27FC236}">
                <a16:creationId xmlns:a16="http://schemas.microsoft.com/office/drawing/2014/main" id="{026192F2-D45B-1F79-839C-07F9BA21D276}"/>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15</a:t>
            </a:fld>
            <a:endParaRPr lang="en-US"/>
          </a:p>
        </p:txBody>
      </p:sp>
    </p:spTree>
    <p:extLst>
      <p:ext uri="{BB962C8B-B14F-4D97-AF65-F5344CB8AC3E}">
        <p14:creationId xmlns:p14="http://schemas.microsoft.com/office/powerpoint/2010/main" val="34418842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83BB9-C003-E774-117D-2F81943AF961}"/>
              </a:ext>
            </a:extLst>
          </p:cNvPr>
          <p:cNvSpPr>
            <a:spLocks noGrp="1"/>
          </p:cNvSpPr>
          <p:nvPr>
            <p:ph type="title"/>
          </p:nvPr>
        </p:nvSpPr>
        <p:spPr>
          <a:xfrm>
            <a:off x="1097280" y="286603"/>
            <a:ext cx="10058400" cy="1450757"/>
          </a:xfrm>
        </p:spPr>
        <p:txBody>
          <a:bodyPr>
            <a:normAutofit/>
          </a:bodyPr>
          <a:lstStyle/>
          <a:p>
            <a:r>
              <a:rPr lang="en-US"/>
              <a:t>Why Does That Matter to Your Job Search?</a:t>
            </a:r>
          </a:p>
        </p:txBody>
      </p:sp>
      <p:cxnSp>
        <p:nvCxnSpPr>
          <p:cNvPr id="20" name="Straight Connector 19">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232C357-6D33-1168-F6AB-A8FB250E71A6}"/>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smtClean="0"/>
              <a:pPr>
                <a:spcAft>
                  <a:spcPts val="600"/>
                </a:spcAft>
              </a:pPr>
              <a:t>16</a:t>
            </a:fld>
            <a:endParaRPr lang="en-US"/>
          </a:p>
        </p:txBody>
      </p:sp>
      <p:graphicFrame>
        <p:nvGraphicFramePr>
          <p:cNvPr id="6" name="Content Placeholder 2">
            <a:extLst>
              <a:ext uri="{FF2B5EF4-FFF2-40B4-BE49-F238E27FC236}">
                <a16:creationId xmlns:a16="http://schemas.microsoft.com/office/drawing/2014/main" id="{D34F0E65-AA20-4DE7-B258-2E99C1E8C3F5}"/>
              </a:ext>
            </a:extLst>
          </p:cNvPr>
          <p:cNvGraphicFramePr>
            <a:graphicFrameLocks noGrp="1"/>
          </p:cNvGraphicFramePr>
          <p:nvPr>
            <p:ph idx="1"/>
            <p:extLst>
              <p:ext uri="{D42A27DB-BD31-4B8C-83A1-F6EECF244321}">
                <p14:modId xmlns:p14="http://schemas.microsoft.com/office/powerpoint/2010/main" val="2622970780"/>
              </p:ext>
            </p:extLst>
          </p:nvPr>
        </p:nvGraphicFramePr>
        <p:xfrm>
          <a:off x="1096963" y="2098515"/>
          <a:ext cx="10819266" cy="4142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006406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670EB85C-90A8-4BF2-9A4D-832EEF7BCCAB}"/>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17</a:t>
            </a:fld>
            <a:endParaRPr lang="en-US" sz="1050"/>
          </a:p>
        </p:txBody>
      </p:sp>
      <p:graphicFrame>
        <p:nvGraphicFramePr>
          <p:cNvPr id="9" name="Content Placeholder 6">
            <a:extLst>
              <a:ext uri="{FF2B5EF4-FFF2-40B4-BE49-F238E27FC236}">
                <a16:creationId xmlns:a16="http://schemas.microsoft.com/office/drawing/2014/main" id="{F9CAA502-1EC0-4200-AAAA-85FA78363D6E}"/>
              </a:ext>
            </a:extLst>
          </p:cNvPr>
          <p:cNvGraphicFramePr>
            <a:graphicFrameLocks noGrp="1"/>
          </p:cNvGraphicFramePr>
          <p:nvPr>
            <p:ph idx="4294967295"/>
            <p:extLst>
              <p:ext uri="{D42A27DB-BD31-4B8C-83A1-F6EECF244321}">
                <p14:modId xmlns:p14="http://schemas.microsoft.com/office/powerpoint/2010/main" val="528411233"/>
              </p:ext>
            </p:extLst>
          </p:nvPr>
        </p:nvGraphicFramePr>
        <p:xfrm>
          <a:off x="935182" y="634044"/>
          <a:ext cx="10058400" cy="558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22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642257" y="2407436"/>
            <a:ext cx="3690257" cy="3461658"/>
          </a:xfrm>
        </p:spPr>
        <p:txBody>
          <a:bodyPr vert="horz" lIns="0" tIns="45720" rIns="0" bIns="45720" rtlCol="0">
            <a:normAutofit/>
          </a:bodyPr>
          <a:lstStyle/>
          <a:p>
            <a:pPr marL="0" indent="0">
              <a:lnSpc>
                <a:spcPct val="100000"/>
              </a:lnSpc>
              <a:buFont typeface="Calibri" panose="020F0502020204030204" pitchFamily="34" charset="0"/>
              <a:buNone/>
            </a:pPr>
            <a:r>
              <a:rPr lang="en-US" sz="2800" b="1" dirty="0"/>
              <a:t>A	</a:t>
            </a:r>
            <a:r>
              <a:rPr lang="en-US" sz="2800" dirty="0"/>
              <a:t>Advice</a:t>
            </a:r>
          </a:p>
          <a:p>
            <a:pPr marL="0" indent="0">
              <a:lnSpc>
                <a:spcPct val="100000"/>
              </a:lnSpc>
              <a:buFont typeface="Calibri" panose="020F0502020204030204" pitchFamily="34" charset="0"/>
              <a:buNone/>
            </a:pPr>
            <a:r>
              <a:rPr lang="en-US" sz="2800" b="1" dirty="0"/>
              <a:t>I	</a:t>
            </a:r>
            <a:r>
              <a:rPr lang="en-US" sz="2800" dirty="0"/>
              <a:t>Information</a:t>
            </a:r>
          </a:p>
          <a:p>
            <a:pPr marL="0" indent="0">
              <a:lnSpc>
                <a:spcPct val="100000"/>
              </a:lnSpc>
              <a:buFont typeface="Calibri" panose="020F0502020204030204" pitchFamily="34" charset="0"/>
              <a:buNone/>
            </a:pPr>
            <a:r>
              <a:rPr lang="en-US" sz="2800" b="1" dirty="0"/>
              <a:t>R	</a:t>
            </a:r>
            <a:r>
              <a:rPr lang="en-US" sz="2800" dirty="0"/>
              <a:t>Referrals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43" r="10468" b="-1"/>
          <a:stretch/>
        </p:blipFill>
        <p:spPr>
          <a:xfrm>
            <a:off x="4648201" y="640081"/>
            <a:ext cx="6909801" cy="5314406"/>
          </a:xfrm>
          <a:prstGeom prst="rect">
            <a:avLst/>
          </a:prstGeom>
        </p:spPr>
      </p:pic>
      <p:sp>
        <p:nvSpPr>
          <p:cNvPr id="25" name="Rectangle 1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7AFC5F2F-E4F5-4B55-91F1-CA705593BA01}"/>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407650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97280" y="2108201"/>
            <a:ext cx="5575367" cy="3760891"/>
          </a:xfrm>
        </p:spPr>
        <p:txBody>
          <a:bodyPr>
            <a:normAutofit/>
          </a:bodyPr>
          <a:lstStyle/>
          <a:p>
            <a:pPr marL="0" indent="0">
              <a:buNone/>
            </a:pPr>
            <a:r>
              <a:rPr lang="en-US" sz="2800" b="1" dirty="0"/>
              <a:t>R	</a:t>
            </a:r>
            <a:r>
              <a:rPr lang="en-US" sz="2800" dirty="0"/>
              <a:t>Research</a:t>
            </a:r>
          </a:p>
          <a:p>
            <a:pPr marL="0" indent="0">
              <a:buNone/>
            </a:pPr>
            <a:r>
              <a:rPr lang="en-US" sz="2800" b="1" dirty="0"/>
              <a:t>R	</a:t>
            </a:r>
            <a:r>
              <a:rPr lang="en-US" sz="2800" dirty="0"/>
              <a:t>Reciprocate</a:t>
            </a:r>
          </a:p>
          <a:p>
            <a:pPr marL="0" indent="0">
              <a:buNone/>
            </a:pPr>
            <a:r>
              <a:rPr lang="en-US" sz="2800" b="1" dirty="0"/>
              <a:t>R	</a:t>
            </a:r>
            <a:r>
              <a:rPr lang="en-US" sz="2800" dirty="0"/>
              <a:t>Relationship building</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797" r="31889" b="-3"/>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E7FE046A-B120-4D19-8743-410C50B464A8}"/>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133327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88EF8CE-1045-4F32-87FF-D4387F457702}"/>
              </a:ext>
            </a:extLst>
          </p:cNvPr>
          <p:cNvSpPr>
            <a:spLocks noGrp="1"/>
          </p:cNvSpPr>
          <p:nvPr>
            <p:ph type="title"/>
          </p:nvPr>
        </p:nvSpPr>
        <p:spPr>
          <a:xfrm>
            <a:off x="1066800" y="5252936"/>
            <a:ext cx="10058400" cy="1028715"/>
          </a:xfrm>
        </p:spPr>
        <p:txBody>
          <a:bodyPr>
            <a:normAutofit/>
          </a:bodyPr>
          <a:lstStyle/>
          <a:p>
            <a:pPr algn="ctr"/>
            <a:r>
              <a:rPr lang="en-US" dirty="0">
                <a:solidFill>
                  <a:schemeClr val="bg1"/>
                </a:solidFill>
              </a:rPr>
              <a:t>5 Job-Hunting Tactics</a:t>
            </a:r>
          </a:p>
        </p:txBody>
      </p:sp>
      <p:pic>
        <p:nvPicPr>
          <p:cNvPr id="3" name="Picture 2">
            <a:extLst>
              <a:ext uri="{FF2B5EF4-FFF2-40B4-BE49-F238E27FC236}">
                <a16:creationId xmlns:a16="http://schemas.microsoft.com/office/drawing/2014/main" id="{9F4F467E-D865-422F-B3B7-D6340B071196}"/>
              </a:ext>
            </a:extLst>
          </p:cNvPr>
          <p:cNvPicPr>
            <a:picLocks noChangeAspect="1"/>
          </p:cNvPicPr>
          <p:nvPr/>
        </p:nvPicPr>
        <p:blipFill>
          <a:blip r:embed="rId3"/>
          <a:stretch>
            <a:fillRect/>
          </a:stretch>
        </p:blipFill>
        <p:spPr>
          <a:xfrm>
            <a:off x="8395524" y="-25936"/>
            <a:ext cx="3150697" cy="900199"/>
          </a:xfrm>
          <a:prstGeom prst="rect">
            <a:avLst/>
          </a:prstGeom>
        </p:spPr>
      </p:pic>
      <p:sp>
        <p:nvSpPr>
          <p:cNvPr id="4" name="Slide Number Placeholder 3">
            <a:extLst>
              <a:ext uri="{FF2B5EF4-FFF2-40B4-BE49-F238E27FC236}">
                <a16:creationId xmlns:a16="http://schemas.microsoft.com/office/drawing/2014/main" id="{41880801-5A03-4813-A350-009620DFF41C}"/>
              </a:ext>
            </a:extLst>
          </p:cNvPr>
          <p:cNvSpPr>
            <a:spLocks noGrp="1"/>
          </p:cNvSpPr>
          <p:nvPr>
            <p:ph type="sldNum" sz="quarter" idx="12"/>
          </p:nvPr>
        </p:nvSpPr>
        <p:spPr/>
        <p:txBody>
          <a:bodyPr/>
          <a:lstStyle/>
          <a:p>
            <a:fld id="{3A98EE3D-8CD1-4C3F-BD1C-C98C9596463C}" type="slidenum">
              <a:rPr lang="en-US" smtClean="0"/>
              <a:t>2</a:t>
            </a:fld>
            <a:endParaRPr lang="en-US" dirty="0"/>
          </a:p>
        </p:txBody>
      </p:sp>
      <p:graphicFrame>
        <p:nvGraphicFramePr>
          <p:cNvPr id="9" name="Diagram 8">
            <a:extLst>
              <a:ext uri="{FF2B5EF4-FFF2-40B4-BE49-F238E27FC236}">
                <a16:creationId xmlns:a16="http://schemas.microsoft.com/office/drawing/2014/main" id="{E6952D71-0539-0E7F-6F92-9A611CF7F1C2}"/>
              </a:ext>
            </a:extLst>
          </p:cNvPr>
          <p:cNvGraphicFramePr/>
          <p:nvPr>
            <p:extLst>
              <p:ext uri="{D42A27DB-BD31-4B8C-83A1-F6EECF244321}">
                <p14:modId xmlns:p14="http://schemas.microsoft.com/office/powerpoint/2010/main" val="4194523232"/>
              </p:ext>
            </p:extLst>
          </p:nvPr>
        </p:nvGraphicFramePr>
        <p:xfrm>
          <a:off x="264476" y="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Connector 10">
            <a:extLst>
              <a:ext uri="{FF2B5EF4-FFF2-40B4-BE49-F238E27FC236}">
                <a16:creationId xmlns:a16="http://schemas.microsoft.com/office/drawing/2014/main" id="{0BDA52EA-320A-D66A-EBA8-BFFDA05D546C}"/>
              </a:ext>
            </a:extLst>
          </p:cNvPr>
          <p:cNvCxnSpPr/>
          <p:nvPr/>
        </p:nvCxnSpPr>
        <p:spPr>
          <a:xfrm>
            <a:off x="4238171" y="1132114"/>
            <a:ext cx="1291772"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92A31E-489E-7BFC-58C1-D2D2B47A0631}"/>
              </a:ext>
            </a:extLst>
          </p:cNvPr>
          <p:cNvCxnSpPr/>
          <p:nvPr/>
        </p:nvCxnSpPr>
        <p:spPr>
          <a:xfrm flipH="1">
            <a:off x="2902857" y="1059543"/>
            <a:ext cx="1291772" cy="312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52787D-7DC7-EF0A-C6FE-3595F54D507D}"/>
              </a:ext>
            </a:extLst>
          </p:cNvPr>
          <p:cNvCxnSpPr>
            <a:cxnSpLocks/>
          </p:cNvCxnSpPr>
          <p:nvPr/>
        </p:nvCxnSpPr>
        <p:spPr>
          <a:xfrm>
            <a:off x="3049161" y="2104571"/>
            <a:ext cx="2519257" cy="2104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D7AD74-045F-E2A2-8C2F-6A7E8A217CCB}"/>
              </a:ext>
            </a:extLst>
          </p:cNvPr>
          <p:cNvCxnSpPr>
            <a:cxnSpLocks/>
          </p:cNvCxnSpPr>
          <p:nvPr/>
        </p:nvCxnSpPr>
        <p:spPr>
          <a:xfrm flipH="1">
            <a:off x="2899809" y="2130508"/>
            <a:ext cx="2668609" cy="2075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CFBD18-E4EB-829E-8581-0CBE306CD480}"/>
              </a:ext>
            </a:extLst>
          </p:cNvPr>
          <p:cNvCxnSpPr>
            <a:cxnSpLocks/>
          </p:cNvCxnSpPr>
          <p:nvPr/>
        </p:nvCxnSpPr>
        <p:spPr>
          <a:xfrm flipH="1">
            <a:off x="3049161" y="2130508"/>
            <a:ext cx="24777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2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C30B-6635-40AF-8D4C-0FDDBAE9B5F7}"/>
              </a:ext>
            </a:extLst>
          </p:cNvPr>
          <p:cNvSpPr>
            <a:spLocks noGrp="1"/>
          </p:cNvSpPr>
          <p:nvPr>
            <p:ph type="title"/>
          </p:nvPr>
        </p:nvSpPr>
        <p:spPr>
          <a:xfrm>
            <a:off x="2331276" y="2242931"/>
            <a:ext cx="6044627" cy="3672027"/>
          </a:xfrm>
        </p:spPr>
        <p:txBody>
          <a:bodyPr vert="horz" lIns="91440" tIns="45720" rIns="91440" bIns="45720" rtlCol="0" anchor="ctr">
            <a:normAutofit/>
          </a:bodyPr>
          <a:lstStyle/>
          <a:p>
            <a:pPr algn="r"/>
            <a:r>
              <a:rPr lang="en-US" sz="3700" b="1" cap="all" dirty="0">
                <a:solidFill>
                  <a:schemeClr val="accent2">
                    <a:lumMod val="75000"/>
                  </a:schemeClr>
                </a:solidFill>
              </a:rPr>
              <a:t>Discussion: </a:t>
            </a:r>
            <a:br>
              <a:rPr lang="en-US" sz="3700" cap="all" dirty="0"/>
            </a:br>
            <a:r>
              <a:rPr lang="en-US" sz="3700" cap="all" dirty="0"/>
              <a:t>DESCRIBE A TIME YOU ASKED FOR Help with your JOB SEARCH. </a:t>
            </a:r>
            <a:br>
              <a:rPr lang="en-US" sz="3700" cap="all" dirty="0"/>
            </a:br>
            <a:br>
              <a:rPr lang="en-US" sz="3700" cap="all" dirty="0"/>
            </a:br>
            <a:r>
              <a:rPr lang="en-US" sz="3700" cap="all" dirty="0" err="1"/>
              <a:t>WhAT</a:t>
            </a:r>
            <a:r>
              <a:rPr lang="en-US" sz="3700" cap="all" dirty="0"/>
              <a:t> WAS THE RESULT?</a:t>
            </a:r>
          </a:p>
        </p:txBody>
      </p:sp>
      <p:sp>
        <p:nvSpPr>
          <p:cNvPr id="3" name="Slide Number Placeholder 2">
            <a:extLst>
              <a:ext uri="{FF2B5EF4-FFF2-40B4-BE49-F238E27FC236}">
                <a16:creationId xmlns:a16="http://schemas.microsoft.com/office/drawing/2014/main" id="{89C154E9-8954-47FD-8812-9701B1621D45}"/>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88644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6541-296D-4678-BC7B-0739549AF95B}"/>
              </a:ext>
            </a:extLst>
          </p:cNvPr>
          <p:cNvSpPr>
            <a:spLocks noGrp="1"/>
          </p:cNvSpPr>
          <p:nvPr>
            <p:ph type="title"/>
          </p:nvPr>
        </p:nvSpPr>
        <p:spPr>
          <a:xfrm>
            <a:off x="8299354" y="640080"/>
            <a:ext cx="3052244" cy="1029770"/>
          </a:xfrm>
        </p:spPr>
        <p:txBody>
          <a:bodyPr anchor="b">
            <a:noAutofit/>
          </a:bodyPr>
          <a:lstStyle/>
          <a:p>
            <a:r>
              <a:rPr lang="en-US" sz="3200" dirty="0"/>
              <a:t>How to Network for Career Success</a:t>
            </a:r>
          </a:p>
        </p:txBody>
      </p:sp>
      <p:sp>
        <p:nvSpPr>
          <p:cNvPr id="3" name="Content Placeholder 2">
            <a:extLst>
              <a:ext uri="{FF2B5EF4-FFF2-40B4-BE49-F238E27FC236}">
                <a16:creationId xmlns:a16="http://schemas.microsoft.com/office/drawing/2014/main" id="{FA8BB86A-EB50-49C6-954B-EE12C1C55A2A}"/>
              </a:ext>
            </a:extLst>
          </p:cNvPr>
          <p:cNvSpPr>
            <a:spLocks noGrp="1"/>
          </p:cNvSpPr>
          <p:nvPr>
            <p:ph idx="1"/>
          </p:nvPr>
        </p:nvSpPr>
        <p:spPr>
          <a:xfrm>
            <a:off x="8470804" y="2286000"/>
            <a:ext cx="3052244" cy="3931920"/>
          </a:xfrm>
        </p:spPr>
        <p:txBody>
          <a:bodyPr>
            <a:normAutofit/>
          </a:bodyPr>
          <a:lstStyle/>
          <a:p>
            <a:pPr marL="514350" indent="-514350">
              <a:buFont typeface="+mj-lt"/>
              <a:buAutoNum type="arabicPeriod"/>
            </a:pPr>
            <a:r>
              <a:rPr lang="en-US" sz="2800" dirty="0">
                <a:solidFill>
                  <a:schemeClr val="tx1"/>
                </a:solidFill>
              </a:rPr>
              <a:t>Find the Right Person</a:t>
            </a:r>
          </a:p>
          <a:p>
            <a:pPr marL="514350" indent="-514350">
              <a:buFont typeface="+mj-lt"/>
              <a:buAutoNum type="arabicPeriod"/>
            </a:pPr>
            <a:r>
              <a:rPr lang="en-US" sz="2800" dirty="0">
                <a:solidFill>
                  <a:schemeClr val="tx1"/>
                </a:solidFill>
              </a:rPr>
              <a:t>Connect</a:t>
            </a:r>
          </a:p>
          <a:p>
            <a:pPr marL="514350" indent="-514350">
              <a:buFont typeface="+mj-lt"/>
              <a:buAutoNum type="arabicPeriod"/>
            </a:pPr>
            <a:r>
              <a:rPr lang="en-US" sz="2800" dirty="0">
                <a:solidFill>
                  <a:schemeClr val="tx1"/>
                </a:solidFill>
              </a:rPr>
              <a:t>Build a Relationship</a:t>
            </a:r>
          </a:p>
          <a:p>
            <a:pPr marL="514350" indent="-514350">
              <a:buFont typeface="+mj-lt"/>
              <a:buAutoNum type="arabicPeriod"/>
            </a:pPr>
            <a:r>
              <a:rPr lang="en-US" sz="2800" dirty="0">
                <a:solidFill>
                  <a:schemeClr val="tx1"/>
                </a:solidFill>
              </a:rPr>
              <a:t>Follow-Up</a:t>
            </a:r>
          </a:p>
        </p:txBody>
      </p:sp>
      <p:pic>
        <p:nvPicPr>
          <p:cNvPr id="11" name="Picture 10">
            <a:extLst>
              <a:ext uri="{FF2B5EF4-FFF2-40B4-BE49-F238E27FC236}">
                <a16:creationId xmlns:a16="http://schemas.microsoft.com/office/drawing/2014/main" id="{15C8778A-A9A0-413B-A5D2-7F00775D2E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698" y="1126598"/>
            <a:ext cx="6898583" cy="4604804"/>
          </a:xfrm>
          <a:prstGeom prst="rect">
            <a:avLst/>
          </a:prstGeom>
        </p:spPr>
      </p:pic>
      <p:sp>
        <p:nvSpPr>
          <p:cNvPr id="4" name="Slide Number Placeholder 3">
            <a:extLst>
              <a:ext uri="{FF2B5EF4-FFF2-40B4-BE49-F238E27FC236}">
                <a16:creationId xmlns:a16="http://schemas.microsoft.com/office/drawing/2014/main" id="{EC59C441-2838-4AA8-A298-5D8830B20D5E}"/>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270589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07FB3F6-815F-4B9E-BF31-71E7FED1FDD1}"/>
              </a:ext>
            </a:extLst>
          </p:cNvPr>
          <p:cNvGraphicFramePr/>
          <p:nvPr>
            <p:extLst>
              <p:ext uri="{D42A27DB-BD31-4B8C-83A1-F6EECF244321}">
                <p14:modId xmlns:p14="http://schemas.microsoft.com/office/powerpoint/2010/main" val="203317902"/>
              </p:ext>
            </p:extLst>
          </p:nvPr>
        </p:nvGraphicFramePr>
        <p:xfrm>
          <a:off x="2865582" y="34747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7DF6A73-5186-4E90-A4F3-F4B2218081BC}"/>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4" name="TextBox 3">
            <a:extLst>
              <a:ext uri="{FF2B5EF4-FFF2-40B4-BE49-F238E27FC236}">
                <a16:creationId xmlns:a16="http://schemas.microsoft.com/office/drawing/2014/main" id="{4BBC1A81-2781-4E10-B69C-AE2A7A1E4141}"/>
              </a:ext>
            </a:extLst>
          </p:cNvPr>
          <p:cNvSpPr txBox="1"/>
          <p:nvPr/>
        </p:nvSpPr>
        <p:spPr>
          <a:xfrm rot="16200000">
            <a:off x="-1149043" y="2519628"/>
            <a:ext cx="5790861" cy="1446550"/>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a:t>Best Practices:</a:t>
            </a:r>
          </a:p>
          <a:p>
            <a:r>
              <a:rPr lang="en-US" sz="4400" b="1" dirty="0"/>
              <a:t>Informational Interviews</a:t>
            </a:r>
          </a:p>
        </p:txBody>
      </p:sp>
    </p:spTree>
    <p:extLst>
      <p:ext uri="{BB962C8B-B14F-4D97-AF65-F5344CB8AC3E}">
        <p14:creationId xmlns:p14="http://schemas.microsoft.com/office/powerpoint/2010/main" val="312314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8C33-6F82-46F0-84FD-6C549CBF73AE}"/>
              </a:ext>
            </a:extLst>
          </p:cNvPr>
          <p:cNvSpPr>
            <a:spLocks noGrp="1"/>
          </p:cNvSpPr>
          <p:nvPr>
            <p:ph type="title"/>
          </p:nvPr>
        </p:nvSpPr>
        <p:spPr>
          <a:xfrm>
            <a:off x="1372830" y="685800"/>
            <a:ext cx="9598700" cy="914400"/>
          </a:xfrm>
        </p:spPr>
        <p:txBody>
          <a:bodyPr>
            <a:normAutofit/>
          </a:bodyPr>
          <a:lstStyle/>
          <a:p>
            <a:r>
              <a:rPr lang="en-US" dirty="0"/>
              <a:t>Quality or Quantity?</a:t>
            </a:r>
          </a:p>
        </p:txBody>
      </p:sp>
      <p:graphicFrame>
        <p:nvGraphicFramePr>
          <p:cNvPr id="5" name="Content Placeholder 2">
            <a:extLst>
              <a:ext uri="{FF2B5EF4-FFF2-40B4-BE49-F238E27FC236}">
                <a16:creationId xmlns:a16="http://schemas.microsoft.com/office/drawing/2014/main" id="{B97F9D3D-CD58-4656-93F8-3D2526CB2B66}"/>
              </a:ext>
            </a:extLst>
          </p:cNvPr>
          <p:cNvGraphicFramePr>
            <a:graphicFrameLocks noGrp="1"/>
          </p:cNvGraphicFramePr>
          <p:nvPr>
            <p:ph idx="1"/>
            <p:extLst>
              <p:ext uri="{D42A27DB-BD31-4B8C-83A1-F6EECF244321}">
                <p14:modId xmlns:p14="http://schemas.microsoft.com/office/powerpoint/2010/main" val="2750912745"/>
              </p:ext>
            </p:extLst>
          </p:nvPr>
        </p:nvGraphicFramePr>
        <p:xfrm>
          <a:off x="1373189" y="2286000"/>
          <a:ext cx="9598025"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D902486-A464-4900-BB55-CC9536EF2F7A}"/>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33899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114800" y="1723864"/>
            <a:ext cx="4648200" cy="4676937"/>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4800600" y="2569650"/>
            <a:ext cx="3156710" cy="3124199"/>
          </a:xfrm>
          <a:prstGeom prst="ellipse">
            <a:avLst/>
          </a:prstGeom>
          <a:solidFill>
            <a:schemeClr val="accent2">
              <a:lumMod val="60000"/>
              <a:lumOff val="40000"/>
            </a:schemeClr>
          </a:solidFill>
          <a:ln>
            <a:solidFill>
              <a:schemeClr val="accent2">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Oval 1"/>
          <p:cNvSpPr/>
          <p:nvPr/>
        </p:nvSpPr>
        <p:spPr>
          <a:xfrm>
            <a:off x="5470651" y="3336080"/>
            <a:ext cx="1816608" cy="1752599"/>
          </a:xfrm>
          <a:prstGeom prst="ellipse">
            <a:avLst/>
          </a:prstGeom>
          <a:solidFill>
            <a:schemeClr val="tx2">
              <a:lumMod val="25000"/>
              <a:lumOff val="75000"/>
            </a:schemeClr>
          </a:solidFill>
          <a:ln>
            <a:solidFill>
              <a:schemeClr val="tx2">
                <a:lumMod val="25000"/>
                <a:lumOff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lumMod val="95000"/>
                    <a:lumOff val="5000"/>
                  </a:schemeClr>
                </a:solidFill>
              </a:rPr>
              <a:t>Family</a:t>
            </a:r>
          </a:p>
        </p:txBody>
      </p:sp>
      <p:sp>
        <p:nvSpPr>
          <p:cNvPr id="5" name="TextBox 4"/>
          <p:cNvSpPr txBox="1"/>
          <p:nvPr/>
        </p:nvSpPr>
        <p:spPr>
          <a:xfrm>
            <a:off x="5604002" y="2751305"/>
            <a:ext cx="1549907" cy="584775"/>
          </a:xfrm>
          <a:prstGeom prst="rect">
            <a:avLst/>
          </a:prstGeom>
          <a:noFill/>
          <a:ln>
            <a:noFill/>
          </a:ln>
        </p:spPr>
        <p:txBody>
          <a:bodyPr wrap="square" rtlCol="0">
            <a:spAutoFit/>
          </a:bodyPr>
          <a:lstStyle/>
          <a:p>
            <a:r>
              <a:rPr lang="en-US" sz="3200" dirty="0">
                <a:solidFill>
                  <a:schemeClr val="tx1">
                    <a:lumMod val="95000"/>
                    <a:lumOff val="5000"/>
                  </a:schemeClr>
                </a:solidFill>
              </a:rPr>
              <a:t>Friends</a:t>
            </a:r>
          </a:p>
        </p:txBody>
      </p:sp>
      <p:sp>
        <p:nvSpPr>
          <p:cNvPr id="7" name="TextBox 6"/>
          <p:cNvSpPr txBox="1"/>
          <p:nvPr/>
        </p:nvSpPr>
        <p:spPr>
          <a:xfrm>
            <a:off x="5201803" y="1984875"/>
            <a:ext cx="2983794" cy="584775"/>
          </a:xfrm>
          <a:prstGeom prst="rect">
            <a:avLst/>
          </a:prstGeom>
          <a:noFill/>
        </p:spPr>
        <p:txBody>
          <a:bodyPr wrap="square" rtlCol="0">
            <a:spAutoFit/>
          </a:bodyPr>
          <a:lstStyle/>
          <a:p>
            <a:r>
              <a:rPr lang="en-US" sz="3200" dirty="0">
                <a:solidFill>
                  <a:schemeClr val="tx1">
                    <a:lumMod val="95000"/>
                    <a:lumOff val="5000"/>
                  </a:schemeClr>
                </a:solidFill>
              </a:rPr>
              <a:t>Leads/Referrals</a:t>
            </a:r>
          </a:p>
        </p:txBody>
      </p:sp>
      <p:graphicFrame>
        <p:nvGraphicFramePr>
          <p:cNvPr id="8" name="Diagram 7">
            <a:extLst>
              <a:ext uri="{FF2B5EF4-FFF2-40B4-BE49-F238E27FC236}">
                <a16:creationId xmlns:a16="http://schemas.microsoft.com/office/drawing/2014/main" id="{638A6377-6715-4657-85D5-4B297D5FED03}"/>
              </a:ext>
            </a:extLst>
          </p:cNvPr>
          <p:cNvGraphicFramePr/>
          <p:nvPr>
            <p:extLst>
              <p:ext uri="{D42A27DB-BD31-4B8C-83A1-F6EECF244321}">
                <p14:modId xmlns:p14="http://schemas.microsoft.com/office/powerpoint/2010/main" val="4215816479"/>
              </p:ext>
            </p:extLst>
          </p:nvPr>
        </p:nvGraphicFramePr>
        <p:xfrm>
          <a:off x="2057400" y="59066"/>
          <a:ext cx="9272600" cy="156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8C06AFCA-57D9-4686-BF16-4D16D1F6B521}"/>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428424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5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97280" y="286603"/>
            <a:ext cx="10058400" cy="145075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sz="4800" spc="-50" dirty="0">
                <a:solidFill>
                  <a:schemeClr val="tx1">
                    <a:lumMod val="75000"/>
                    <a:lumOff val="25000"/>
                  </a:schemeClr>
                </a:solidFill>
                <a:latin typeface="+mj-lt"/>
                <a:ea typeface="+mj-ea"/>
                <a:cs typeface="+mj-cs"/>
              </a:rPr>
              <a:t>What have I done for these people lately?</a:t>
            </a:r>
          </a:p>
        </p:txBody>
      </p:sp>
      <p:cxnSp>
        <p:nvCxnSpPr>
          <p:cNvPr id="61" name="Straight Connector 6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 name="Diagram 1"/>
          <p:cNvGraphicFramePr/>
          <p:nvPr>
            <p:extLst>
              <p:ext uri="{D42A27DB-BD31-4B8C-83A1-F6EECF244321}">
                <p14:modId xmlns:p14="http://schemas.microsoft.com/office/powerpoint/2010/main" val="1269526852"/>
              </p:ext>
            </p:extLst>
          </p:nvPr>
        </p:nvGraphicFramePr>
        <p:xfrm>
          <a:off x="877018" y="2188634"/>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9459C2D-F8D5-4DDC-81E9-9ED06BE7484F}"/>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862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1" y="2209800"/>
            <a:ext cx="7694613" cy="4114800"/>
          </a:xfrm>
        </p:spPr>
        <p:txBody>
          <a:bodyPr>
            <a:normAutofit lnSpcReduction="10000"/>
          </a:bodyPr>
          <a:lstStyle/>
          <a:p>
            <a:pPr marL="514350" indent="-514350">
              <a:buFont typeface="+mj-lt"/>
              <a:buAutoNum type="arabicPeriod"/>
            </a:pPr>
            <a:r>
              <a:rPr lang="en-US" sz="2800" b="1" dirty="0"/>
              <a:t>Be generous.</a:t>
            </a:r>
          </a:p>
          <a:p>
            <a:pPr marL="514350" indent="-514350">
              <a:buFont typeface="+mj-lt"/>
              <a:buAutoNum type="arabicPeriod"/>
            </a:pPr>
            <a:r>
              <a:rPr lang="en-US" sz="2800" b="1" dirty="0"/>
              <a:t>Find a way to help that person.</a:t>
            </a:r>
          </a:p>
          <a:p>
            <a:pPr marL="514350" indent="-514350">
              <a:buFont typeface="+mj-lt"/>
              <a:buAutoNum type="arabicPeriod"/>
            </a:pPr>
            <a:r>
              <a:rPr lang="en-US" sz="2800" b="1" dirty="0">
                <a:solidFill>
                  <a:schemeClr val="tx2">
                    <a:lumMod val="75000"/>
                    <a:lumOff val="25000"/>
                  </a:schemeClr>
                </a:solidFill>
              </a:rPr>
              <a:t>Be intriguing.</a:t>
            </a:r>
          </a:p>
          <a:p>
            <a:pPr marL="514350" indent="-514350">
              <a:buFont typeface="+mj-lt"/>
              <a:buAutoNum type="arabicPeriod"/>
            </a:pPr>
            <a:r>
              <a:rPr lang="en-US" sz="2800" b="1" dirty="0"/>
              <a:t>Think people, not positions.</a:t>
            </a:r>
          </a:p>
          <a:p>
            <a:pPr marL="0" indent="0">
              <a:buNone/>
            </a:pPr>
            <a:endParaRPr lang="en-US" sz="2200" b="1" dirty="0"/>
          </a:p>
          <a:p>
            <a:pPr marL="0" indent="0">
              <a:buNone/>
            </a:pPr>
            <a:endParaRPr lang="en-US" sz="2200" b="1" dirty="0"/>
          </a:p>
          <a:p>
            <a:pPr marL="0" indent="0">
              <a:buNone/>
            </a:pPr>
            <a:r>
              <a:rPr lang="en-US" sz="2200" b="1" dirty="0"/>
              <a:t>Excerpted from </a:t>
            </a:r>
            <a:r>
              <a:rPr lang="en-US" sz="2200" b="1" i="1" dirty="0"/>
              <a:t>Power Relationships </a:t>
            </a:r>
            <a:r>
              <a:rPr lang="en-US" sz="2200" b="1" dirty="0"/>
              <a:t>by Andrew Sobel</a:t>
            </a:r>
          </a:p>
        </p:txBody>
      </p:sp>
      <p:graphicFrame>
        <p:nvGraphicFramePr>
          <p:cNvPr id="4" name="Diagram 3">
            <a:extLst>
              <a:ext uri="{FF2B5EF4-FFF2-40B4-BE49-F238E27FC236}">
                <a16:creationId xmlns:a16="http://schemas.microsoft.com/office/drawing/2014/main" id="{028C50F3-B957-465A-8A42-CC0C735876BD}"/>
              </a:ext>
            </a:extLst>
          </p:cNvPr>
          <p:cNvGraphicFramePr/>
          <p:nvPr>
            <p:extLst>
              <p:ext uri="{D42A27DB-BD31-4B8C-83A1-F6EECF244321}">
                <p14:modId xmlns:p14="http://schemas.microsoft.com/office/powerpoint/2010/main" val="2793517289"/>
              </p:ext>
            </p:extLst>
          </p:nvPr>
        </p:nvGraphicFramePr>
        <p:xfrm>
          <a:off x="1752601" y="0"/>
          <a:ext cx="9397905"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112FFB7-F7FB-4C9F-880B-D9F986034D95}"/>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5472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859485" y="634946"/>
            <a:ext cx="3690257" cy="1450757"/>
          </a:xfrm>
        </p:spPr>
        <p:txBody>
          <a:bodyPr vert="horz" lIns="91440" tIns="45720" rIns="91440" bIns="45720" rtlCol="0" anchor="b">
            <a:normAutofit/>
          </a:bodyPr>
          <a:lstStyle/>
          <a:p>
            <a:r>
              <a:rPr lang="en-US" sz="4400" b="1"/>
              <a:t>Universal Truth of Connecting</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769" r="17096" b="2"/>
          <a:stretch/>
        </p:blipFill>
        <p:spPr>
          <a:xfrm>
            <a:off x="633999" y="640081"/>
            <a:ext cx="6909801" cy="531440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pic>
      <p:cxnSp>
        <p:nvCxnSpPr>
          <p:cNvPr id="15" name="!!Straight Connector">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7859485" y="2407436"/>
            <a:ext cx="3690257" cy="3461658"/>
          </a:xfrm>
        </p:spPr>
        <p:txBody>
          <a:bodyPr vert="horz" lIns="0" tIns="45720" rIns="0" bIns="45720" rtlCol="0">
            <a:normAutofit/>
          </a:bodyPr>
          <a:lstStyle/>
          <a:p>
            <a:pPr marL="0" indent="0">
              <a:lnSpc>
                <a:spcPct val="100000"/>
              </a:lnSpc>
              <a:buFont typeface="Calibri" panose="020F0502020204030204" pitchFamily="34" charset="0"/>
              <a:buNone/>
            </a:pPr>
            <a:r>
              <a:rPr lang="en-US" sz="2800" dirty="0"/>
              <a:t>The question is not  . . . “Whom do you know?”</a:t>
            </a:r>
          </a:p>
          <a:p>
            <a:pPr marL="0" indent="0">
              <a:lnSpc>
                <a:spcPct val="100000"/>
              </a:lnSpc>
              <a:buFont typeface="Calibri" panose="020F0502020204030204" pitchFamily="34" charset="0"/>
              <a:buNone/>
            </a:pPr>
            <a:endParaRPr lang="en-US" sz="2800" dirty="0"/>
          </a:p>
          <a:p>
            <a:pPr marL="0" indent="0">
              <a:lnSpc>
                <a:spcPct val="100000"/>
              </a:lnSpc>
              <a:buFont typeface="Calibri" panose="020F0502020204030204" pitchFamily="34" charset="0"/>
              <a:buNone/>
            </a:pPr>
            <a:r>
              <a:rPr lang="en-US" sz="2800" dirty="0"/>
              <a:t>The REAL question is . . . “Who knows </a:t>
            </a:r>
            <a:r>
              <a:rPr lang="en-US" sz="2800" b="1" dirty="0">
                <a:solidFill>
                  <a:schemeClr val="tx2">
                    <a:lumMod val="50000"/>
                    <a:lumOff val="50000"/>
                  </a:schemeClr>
                </a:solidFill>
              </a:rPr>
              <a:t>YOU</a:t>
            </a:r>
            <a:r>
              <a:rPr lang="en-US" sz="2800" dirty="0"/>
              <a:t>?”</a:t>
            </a:r>
          </a:p>
        </p:txBody>
      </p:sp>
      <p:sp>
        <p:nvSpPr>
          <p:cNvPr id="17" name="Rectangle 16">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813A7907-DF34-45DF-A3B9-62F3B202998A}"/>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426677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t>Where can you connect?</a:t>
            </a:r>
          </a:p>
        </p:txBody>
      </p:sp>
      <p:cxnSp>
        <p:nvCxnSpPr>
          <p:cNvPr id="29" name="Straight Connector 2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9" name="Content Placeholder 3">
            <a:extLst>
              <a:ext uri="{FF2B5EF4-FFF2-40B4-BE49-F238E27FC236}">
                <a16:creationId xmlns:a16="http://schemas.microsoft.com/office/drawing/2014/main" id="{7D478E38-26E1-416D-82CD-E3404F8F90CD}"/>
              </a:ext>
            </a:extLst>
          </p:cNvPr>
          <p:cNvGraphicFramePr>
            <a:graphicFrameLocks noGrp="1"/>
          </p:cNvGraphicFramePr>
          <p:nvPr>
            <p:ph sz="half" idx="1"/>
            <p:extLst>
              <p:ext uri="{D42A27DB-BD31-4B8C-83A1-F6EECF244321}">
                <p14:modId xmlns:p14="http://schemas.microsoft.com/office/powerpoint/2010/main" val="268475314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98C97A0-D7C6-491F-A417-F1663FA057F2}"/>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26159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FEC46AB-9D91-44E2-990F-A0D7D7EAD28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800">
                <a:solidFill>
                  <a:schemeClr val="tx1">
                    <a:lumMod val="75000"/>
                    <a:lumOff val="25000"/>
                  </a:schemeClr>
                </a:solidFill>
              </a:rPr>
              <a:t>Watch Body Language</a:t>
            </a:r>
          </a:p>
        </p:txBody>
      </p:sp>
      <p:pic>
        <p:nvPicPr>
          <p:cNvPr id="9" name="Picture 8">
            <a:extLst>
              <a:ext uri="{FF2B5EF4-FFF2-40B4-BE49-F238E27FC236}">
                <a16:creationId xmlns:a16="http://schemas.microsoft.com/office/drawing/2014/main" id="{ADF2D407-967C-4006-B2FF-AB6AA676B28B}"/>
              </a:ext>
            </a:extLst>
          </p:cNvPr>
          <p:cNvPicPr>
            <a:picLocks noChangeAspect="1"/>
          </p:cNvPicPr>
          <p:nvPr/>
        </p:nvPicPr>
        <p:blipFill rotWithShape="1">
          <a:blip r:embed="rId3"/>
          <a:srcRect r="2" b="6610"/>
          <a:stretch/>
        </p:blipFill>
        <p:spPr>
          <a:xfrm>
            <a:off x="633999" y="640081"/>
            <a:ext cx="6909801" cy="5314406"/>
          </a:xfrm>
          <a:prstGeom prst="rect">
            <a:avLst/>
          </a:prstGeom>
        </p:spPr>
      </p:pic>
      <p:cxnSp>
        <p:nvCxnSpPr>
          <p:cNvPr id="37" name="!!Straight Connector">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73DF9F7-77AB-424C-A123-8CA46FAD412A}"/>
              </a:ext>
            </a:extLst>
          </p:cNvPr>
          <p:cNvSpPr>
            <a:spLocks noGrp="1"/>
          </p:cNvSpPr>
          <p:nvPr>
            <p:ph idx="1"/>
          </p:nvPr>
        </p:nvSpPr>
        <p:spPr>
          <a:xfrm>
            <a:off x="7859485" y="2341088"/>
            <a:ext cx="4044968" cy="3461658"/>
          </a:xfrm>
        </p:spPr>
        <p:txBody>
          <a:bodyPr vert="horz" lIns="0" tIns="45720" rIns="0" bIns="45720" rtlCol="0">
            <a:noAutofit/>
          </a:bodyPr>
          <a:lstStyle/>
          <a:p>
            <a:pPr>
              <a:lnSpc>
                <a:spcPct val="90000"/>
              </a:lnSpc>
            </a:pPr>
            <a:r>
              <a:rPr lang="en-US" b="1" dirty="0"/>
              <a:t>Eyes: </a:t>
            </a:r>
            <a:r>
              <a:rPr lang="en-US" dirty="0"/>
              <a:t>The bulk of what we need to know about how someone is feeling comes from their eyes.</a:t>
            </a:r>
          </a:p>
          <a:p>
            <a:pPr>
              <a:lnSpc>
                <a:spcPct val="90000"/>
              </a:lnSpc>
            </a:pPr>
            <a:r>
              <a:rPr lang="en-US" b="1" dirty="0"/>
              <a:t>Body Language: </a:t>
            </a:r>
            <a:r>
              <a:rPr lang="en-US" dirty="0"/>
              <a:t>Arms or legs crossed can communicate resistance.</a:t>
            </a:r>
          </a:p>
          <a:p>
            <a:pPr>
              <a:lnSpc>
                <a:spcPct val="90000"/>
              </a:lnSpc>
            </a:pPr>
            <a:r>
              <a:rPr lang="en-US" b="1" dirty="0"/>
              <a:t>Tone of Voice: </a:t>
            </a:r>
            <a:r>
              <a:rPr lang="en-US" dirty="0"/>
              <a:t>We can miss meta-communication via facial expression due to wearing masks. Tone of voice becomes more important.</a:t>
            </a:r>
          </a:p>
        </p:txBody>
      </p:sp>
      <p:sp>
        <p:nvSpPr>
          <p:cNvPr id="39" name="Rectangle 3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68F9E4A5-9086-4E34-A91E-3F5DCB9B04E8}"/>
              </a:ext>
            </a:extLst>
          </p:cNvPr>
          <p:cNvSpPr>
            <a:spLocks noGrp="1"/>
          </p:cNvSpPr>
          <p:nvPr>
            <p:ph type="sldNum" sz="quarter" idx="12"/>
          </p:nvPr>
        </p:nvSpPr>
        <p:spPr/>
        <p:txBody>
          <a:bodyPr/>
          <a:lstStyle/>
          <a:p>
            <a:fld id="{3A98EE3D-8CD1-4C3F-BD1C-C98C9596463C}" type="slidenum">
              <a:rPr lang="en-US" smtClean="0"/>
              <a:pPr/>
              <a:t>29</a:t>
            </a:fld>
            <a:endParaRPr lang="en-US" dirty="0"/>
          </a:p>
        </p:txBody>
      </p:sp>
    </p:spTree>
    <p:extLst>
      <p:ext uri="{BB962C8B-B14F-4D97-AF65-F5344CB8AC3E}">
        <p14:creationId xmlns:p14="http://schemas.microsoft.com/office/powerpoint/2010/main" val="258801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application&#10;&#10;Description automatically generated">
            <a:extLst>
              <a:ext uri="{FF2B5EF4-FFF2-40B4-BE49-F238E27FC236}">
                <a16:creationId xmlns:a16="http://schemas.microsoft.com/office/drawing/2014/main" id="{9A81589B-CDDE-41A5-8251-AE169930D01C}"/>
              </a:ext>
            </a:extLst>
          </p:cNvPr>
          <p:cNvPicPr>
            <a:picLocks noChangeAspect="1"/>
          </p:cNvPicPr>
          <p:nvPr/>
        </p:nvPicPr>
        <p:blipFill>
          <a:blip r:embed="rId3"/>
          <a:stretch>
            <a:fillRect/>
          </a:stretch>
        </p:blipFill>
        <p:spPr>
          <a:xfrm>
            <a:off x="2752183" y="905933"/>
            <a:ext cx="6719637" cy="5039728"/>
          </a:xfrm>
          <a:prstGeom prst="rect">
            <a:avLst/>
          </a:prstGeom>
        </p:spPr>
      </p:pic>
      <p:sp>
        <p:nvSpPr>
          <p:cNvPr id="2" name="Slide Number Placeholder 1">
            <a:extLst>
              <a:ext uri="{FF2B5EF4-FFF2-40B4-BE49-F238E27FC236}">
                <a16:creationId xmlns:a16="http://schemas.microsoft.com/office/drawing/2014/main" id="{4347EC5A-5F11-4E54-A96D-389C2407D357}"/>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02288648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AC30B-6635-40AF-8D4C-0FDDBAE9B5F7}"/>
              </a:ext>
            </a:extLst>
          </p:cNvPr>
          <p:cNvSpPr>
            <a:spLocks noGrp="1"/>
          </p:cNvSpPr>
          <p:nvPr>
            <p:ph type="title"/>
          </p:nvPr>
        </p:nvSpPr>
        <p:spPr>
          <a:xfrm>
            <a:off x="965201" y="772731"/>
            <a:ext cx="6255026" cy="5054008"/>
          </a:xfrm>
        </p:spPr>
        <p:txBody>
          <a:bodyPr vert="horz" lIns="91440" tIns="45720" rIns="91440" bIns="45720" rtlCol="0" anchor="ctr">
            <a:normAutofit/>
          </a:bodyPr>
          <a:lstStyle/>
          <a:p>
            <a:pPr algn="r"/>
            <a:r>
              <a:rPr lang="en-US" sz="6200" cap="all" dirty="0">
                <a:solidFill>
                  <a:schemeClr val="tx1">
                    <a:lumMod val="85000"/>
                    <a:lumOff val="15000"/>
                  </a:schemeClr>
                </a:solidFill>
              </a:rPr>
              <a:t>what are best practices for connecting?</a:t>
            </a:r>
          </a:p>
        </p:txBody>
      </p:sp>
      <p:cxnSp>
        <p:nvCxnSpPr>
          <p:cNvPr id="13" name="Straight Connector 1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520631"/>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D60EC1B-554F-47EF-839A-BAAD858F6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D594A2F0-3B9C-4787-870A-E4311E01AB2A}"/>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191474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0D7A9B7-0544-4981-BF85-9FBE571D361E}"/>
              </a:ext>
            </a:extLst>
          </p:cNvPr>
          <p:cNvSpPr>
            <a:spLocks noGrp="1"/>
          </p:cNvSpPr>
          <p:nvPr>
            <p:ph type="title" idx="4294967295"/>
          </p:nvPr>
        </p:nvSpPr>
        <p:spPr>
          <a:xfrm>
            <a:off x="0" y="4750594"/>
            <a:ext cx="12192000" cy="1066800"/>
          </a:xfrm>
          <a:solidFill>
            <a:schemeClr val="bg2">
              <a:lumMod val="60000"/>
              <a:lumOff val="40000"/>
            </a:schemeClr>
          </a:solidFill>
          <a:ln w="9525">
            <a:noFill/>
          </a:ln>
        </p:spPr>
        <p:txBody>
          <a:bodyPr>
            <a:normAutofit/>
          </a:bodyPr>
          <a:lstStyle/>
          <a:p>
            <a:pPr algn="ctr"/>
            <a:r>
              <a:rPr lang="en-US" sz="4800" dirty="0">
                <a:solidFill>
                  <a:schemeClr val="accent2">
                    <a:lumMod val="75000"/>
                  </a:schemeClr>
                </a:solidFill>
              </a:rPr>
              <a:t>    The Ask: Easier Than You Think!</a:t>
            </a:r>
          </a:p>
        </p:txBody>
      </p:sp>
      <p:sp>
        <p:nvSpPr>
          <p:cNvPr id="14" name="Text Placeholder 13">
            <a:extLst>
              <a:ext uri="{FF2B5EF4-FFF2-40B4-BE49-F238E27FC236}">
                <a16:creationId xmlns:a16="http://schemas.microsoft.com/office/drawing/2014/main" id="{F5343042-C4E2-4153-914A-CF25358565EE}"/>
              </a:ext>
            </a:extLst>
          </p:cNvPr>
          <p:cNvSpPr>
            <a:spLocks noGrp="1"/>
          </p:cNvSpPr>
          <p:nvPr>
            <p:ph type="body" idx="4294967295"/>
          </p:nvPr>
        </p:nvSpPr>
        <p:spPr>
          <a:xfrm>
            <a:off x="588963" y="831056"/>
            <a:ext cx="4441825" cy="823913"/>
          </a:xfrm>
        </p:spPr>
        <p:txBody>
          <a:bodyPr/>
          <a:lstStyle/>
          <a:p>
            <a:r>
              <a:rPr lang="en-US" sz="2800" b="1" dirty="0">
                <a:latin typeface="Corbel" panose="020B0503020204020204" pitchFamily="34" charset="0"/>
                <a:ea typeface="Calibri" panose="020F0502020204030204" pitchFamily="34" charset="0"/>
                <a:cs typeface="Times New Roman" panose="02020603050405020304" pitchFamily="18" charset="0"/>
              </a:rPr>
              <a:t>People you know</a:t>
            </a:r>
            <a:endParaRPr lang="en-US" sz="2800" dirty="0">
              <a:latin typeface="Corbel" panose="020B0503020204020204" pitchFamily="34" charset="0"/>
              <a:ea typeface="Calibri" panose="020F0502020204030204" pitchFamily="34" charset="0"/>
              <a:cs typeface="Times New Roman" panose="02020603050405020304" pitchFamily="18" charset="0"/>
            </a:endParaRPr>
          </a:p>
          <a:p>
            <a:endParaRPr lang="en-US" dirty="0"/>
          </a:p>
        </p:txBody>
      </p:sp>
      <p:sp>
        <p:nvSpPr>
          <p:cNvPr id="15" name="Content Placeholder 14">
            <a:extLst>
              <a:ext uri="{FF2B5EF4-FFF2-40B4-BE49-F238E27FC236}">
                <a16:creationId xmlns:a16="http://schemas.microsoft.com/office/drawing/2014/main" id="{42782BEE-9006-4563-8A55-DCD1CA767972}"/>
              </a:ext>
            </a:extLst>
          </p:cNvPr>
          <p:cNvSpPr>
            <a:spLocks noGrp="1"/>
          </p:cNvSpPr>
          <p:nvPr>
            <p:ph sz="half" idx="4294967295"/>
          </p:nvPr>
        </p:nvSpPr>
        <p:spPr>
          <a:xfrm>
            <a:off x="588963" y="1488227"/>
            <a:ext cx="4443413" cy="2562225"/>
          </a:xfrm>
        </p:spPr>
        <p:txBody>
          <a:bodyPr>
            <a:noAutofit/>
          </a:bodyPr>
          <a:lstStyle/>
          <a:p>
            <a:pPr>
              <a:buClr>
                <a:schemeClr val="accent2">
                  <a:lumMod val="75000"/>
                </a:schemeClr>
              </a:buClr>
            </a:pPr>
            <a:r>
              <a:rPr lang="en-US" sz="2400" b="1" dirty="0">
                <a:latin typeface="Corbel" panose="020B0503020204020204" pitchFamily="34" charset="0"/>
                <a:ea typeface="Calibri" panose="020F0502020204030204" pitchFamily="34" charset="0"/>
                <a:cs typeface="Times New Roman" panose="02020603050405020304" pitchFamily="18" charset="0"/>
              </a:rPr>
              <a:t>Hi (Joe). I’m calling to ask for a little advice . . . I’m in the job market and looking to build my network. Could I have maybe 15-20 minutes with you to help gather info about the job market that will help me move forward with my job search?</a:t>
            </a:r>
          </a:p>
          <a:p>
            <a:endParaRPr lang="en-US" sz="2400" b="1" dirty="0"/>
          </a:p>
        </p:txBody>
      </p:sp>
      <p:sp>
        <p:nvSpPr>
          <p:cNvPr id="16" name="Text Placeholder 15">
            <a:extLst>
              <a:ext uri="{FF2B5EF4-FFF2-40B4-BE49-F238E27FC236}">
                <a16:creationId xmlns:a16="http://schemas.microsoft.com/office/drawing/2014/main" id="{928A453F-EC65-4407-80B0-0D8F61382A07}"/>
              </a:ext>
            </a:extLst>
          </p:cNvPr>
          <p:cNvSpPr>
            <a:spLocks noGrp="1"/>
          </p:cNvSpPr>
          <p:nvPr>
            <p:ph type="body" sz="quarter" idx="4294967295"/>
          </p:nvPr>
        </p:nvSpPr>
        <p:spPr>
          <a:xfrm>
            <a:off x="6572249" y="758810"/>
            <a:ext cx="4441825" cy="823912"/>
          </a:xfrm>
        </p:spPr>
        <p:txBody>
          <a:bodyPr/>
          <a:lstStyle/>
          <a:p>
            <a:r>
              <a:rPr lang="en-US" sz="2800" b="1" dirty="0">
                <a:latin typeface="Corbel" panose="020B0503020204020204" pitchFamily="34" charset="0"/>
                <a:ea typeface="Calibri" panose="020F0502020204030204" pitchFamily="34" charset="0"/>
                <a:cs typeface="Times New Roman" panose="02020603050405020304" pitchFamily="18" charset="0"/>
              </a:rPr>
              <a:t>People you don’t know</a:t>
            </a:r>
            <a:endParaRPr lang="en-US" sz="2800" dirty="0">
              <a:latin typeface="Corbel" panose="020B0503020204020204" pitchFamily="34" charset="0"/>
              <a:ea typeface="Calibri" panose="020F0502020204030204" pitchFamily="34" charset="0"/>
              <a:cs typeface="Times New Roman" panose="02020603050405020304" pitchFamily="18" charset="0"/>
            </a:endParaRPr>
          </a:p>
          <a:p>
            <a:endParaRPr lang="en-US" dirty="0"/>
          </a:p>
        </p:txBody>
      </p:sp>
      <p:sp>
        <p:nvSpPr>
          <p:cNvPr id="17" name="Content Placeholder 16">
            <a:extLst>
              <a:ext uri="{FF2B5EF4-FFF2-40B4-BE49-F238E27FC236}">
                <a16:creationId xmlns:a16="http://schemas.microsoft.com/office/drawing/2014/main" id="{0731BAAA-DB0B-43C9-A41C-6C89EAA318E1}"/>
              </a:ext>
            </a:extLst>
          </p:cNvPr>
          <p:cNvSpPr>
            <a:spLocks noGrp="1"/>
          </p:cNvSpPr>
          <p:nvPr>
            <p:ph sz="quarter" idx="4294967295"/>
          </p:nvPr>
        </p:nvSpPr>
        <p:spPr>
          <a:xfrm>
            <a:off x="6573837" y="1501759"/>
            <a:ext cx="5029200" cy="3200400"/>
          </a:xfrm>
        </p:spPr>
        <p:txBody>
          <a:bodyPr>
            <a:normAutofit/>
          </a:bodyPr>
          <a:lstStyle/>
          <a:p>
            <a:pPr>
              <a:buClr>
                <a:schemeClr val="accent2">
                  <a:lumMod val="75000"/>
                </a:schemeClr>
              </a:buClr>
            </a:pPr>
            <a:r>
              <a:rPr lang="en-US" sz="2400" b="1" dirty="0">
                <a:latin typeface="Corbel" panose="020B0503020204020204" pitchFamily="34" charset="0"/>
                <a:ea typeface="Calibri" panose="020F0502020204030204" pitchFamily="34" charset="0"/>
                <a:cs typeface="Times New Roman" panose="02020603050405020304" pitchFamily="18" charset="0"/>
              </a:rPr>
              <a:t>Hello (Allison). My name is ______. Our mutual friend _____ recommended I talk with you as someone who might be willing to share some of your insights and experience with me on my job search.</a:t>
            </a:r>
          </a:p>
          <a:p>
            <a:endParaRPr lang="en-US" sz="2400" b="1" dirty="0"/>
          </a:p>
        </p:txBody>
      </p:sp>
      <p:sp>
        <p:nvSpPr>
          <p:cNvPr id="2" name="Slide Number Placeholder 1">
            <a:extLst>
              <a:ext uri="{FF2B5EF4-FFF2-40B4-BE49-F238E27FC236}">
                <a16:creationId xmlns:a16="http://schemas.microsoft.com/office/drawing/2014/main" id="{802864BC-D9D1-4EE1-84B8-E83FCACF0424}"/>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7252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descr="A picture containing drawing&#10;&#10;Description automatically generated">
            <a:extLst>
              <a:ext uri="{FF2B5EF4-FFF2-40B4-BE49-F238E27FC236}">
                <a16:creationId xmlns:a16="http://schemas.microsoft.com/office/drawing/2014/main" id="{D8300A0E-DB48-44C7-AFE2-3871A2B924FF}"/>
              </a:ext>
            </a:extLst>
          </p:cNvPr>
          <p:cNvPicPr>
            <a:picLocks noChangeAspect="1"/>
          </p:cNvPicPr>
          <p:nvPr/>
        </p:nvPicPr>
        <p:blipFill>
          <a:blip r:embed="rId3"/>
          <a:stretch>
            <a:fillRect/>
          </a:stretch>
        </p:blipFill>
        <p:spPr>
          <a:xfrm>
            <a:off x="643467" y="1573713"/>
            <a:ext cx="10905066" cy="3189732"/>
          </a:xfrm>
          <a:prstGeom prst="rect">
            <a:avLst/>
          </a:prstGeom>
        </p:spPr>
      </p:pic>
      <p:sp>
        <p:nvSpPr>
          <p:cNvPr id="2" name="Slide Number Placeholder 1">
            <a:extLst>
              <a:ext uri="{FF2B5EF4-FFF2-40B4-BE49-F238E27FC236}">
                <a16:creationId xmlns:a16="http://schemas.microsoft.com/office/drawing/2014/main" id="{F61A213D-81D3-4988-85A7-B3AE5B777A98}"/>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61763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Diagram 4">
            <a:extLst>
              <a:ext uri="{FF2B5EF4-FFF2-40B4-BE49-F238E27FC236}">
                <a16:creationId xmlns:a16="http://schemas.microsoft.com/office/drawing/2014/main" id="{AAB3FD1A-1CC6-4AA6-A678-AF51EBA355A3}"/>
              </a:ext>
            </a:extLst>
          </p:cNvPr>
          <p:cNvGraphicFramePr/>
          <p:nvPr>
            <p:extLst>
              <p:ext uri="{D42A27DB-BD31-4B8C-83A1-F6EECF244321}">
                <p14:modId xmlns:p14="http://schemas.microsoft.com/office/powerpoint/2010/main" val="27766850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BD9D36C-35FE-453E-879A-35A0141AC504}"/>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317854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4FD903A7-11CC-4442-9568-CF2C67F85EF1}"/>
              </a:ext>
            </a:extLst>
          </p:cNvPr>
          <p:cNvGraphicFramePr>
            <a:graphicFrameLocks noGrp="1"/>
          </p:cNvGraphicFramePr>
          <p:nvPr>
            <p:ph idx="1"/>
            <p:extLst>
              <p:ext uri="{D42A27DB-BD31-4B8C-83A1-F6EECF244321}">
                <p14:modId xmlns:p14="http://schemas.microsoft.com/office/powerpoint/2010/main" val="3909251803"/>
              </p:ext>
            </p:extLst>
          </p:nvPr>
        </p:nvGraphicFramePr>
        <p:xfrm>
          <a:off x="773181" y="1562700"/>
          <a:ext cx="1064563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3446C07-E8B7-43CC-8951-3C9712AF2F5B}"/>
              </a:ext>
            </a:extLst>
          </p:cNvPr>
          <p:cNvGraphicFramePr/>
          <p:nvPr>
            <p:extLst>
              <p:ext uri="{D42A27DB-BD31-4B8C-83A1-F6EECF244321}">
                <p14:modId xmlns:p14="http://schemas.microsoft.com/office/powerpoint/2010/main" val="498449245"/>
              </p:ext>
            </p:extLst>
          </p:nvPr>
        </p:nvGraphicFramePr>
        <p:xfrm>
          <a:off x="1459700" y="266100"/>
          <a:ext cx="9272600" cy="15676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00DA4C1C-FD94-40E8-8870-57F7FB08789E}"/>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20486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87ECC12-B636-4A62-8D92-7F224B1967E2}"/>
              </a:ext>
            </a:extLst>
          </p:cNvPr>
          <p:cNvSpPr>
            <a:spLocks noGrp="1"/>
          </p:cNvSpPr>
          <p:nvPr>
            <p:ph type="title"/>
          </p:nvPr>
        </p:nvSpPr>
        <p:spPr>
          <a:xfrm>
            <a:off x="1097280" y="286603"/>
            <a:ext cx="10058400" cy="1450757"/>
          </a:xfrm>
        </p:spPr>
        <p:txBody>
          <a:bodyPr>
            <a:normAutofit/>
          </a:bodyPr>
          <a:lstStyle/>
          <a:p>
            <a:r>
              <a:rPr lang="en-US" dirty="0"/>
              <a:t>For Remote Jobs, Show You’re Tech Savvy</a:t>
            </a:r>
          </a:p>
        </p:txBody>
      </p:sp>
      <p:cxnSp>
        <p:nvCxnSpPr>
          <p:cNvPr id="15" name="Straight Connector 14">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5">
            <a:extLst>
              <a:ext uri="{FF2B5EF4-FFF2-40B4-BE49-F238E27FC236}">
                <a16:creationId xmlns:a16="http://schemas.microsoft.com/office/drawing/2014/main" id="{542552C2-DE81-4130-B12A-423F89B1E1C1}"/>
              </a:ext>
            </a:extLst>
          </p:cNvPr>
          <p:cNvGraphicFramePr>
            <a:graphicFrameLocks noGrp="1"/>
          </p:cNvGraphicFramePr>
          <p:nvPr>
            <p:ph idx="1"/>
            <p:extLst>
              <p:ext uri="{D42A27DB-BD31-4B8C-83A1-F6EECF244321}">
                <p14:modId xmlns:p14="http://schemas.microsoft.com/office/powerpoint/2010/main" val="82468229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0E423E4-8A6A-427C-BDC3-7E6DAA335960}"/>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184543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0F4744-09AC-4E60-81D9-20C293A3B727}"/>
              </a:ext>
            </a:extLst>
          </p:cNvPr>
          <p:cNvPicPr>
            <a:picLocks noChangeAspect="1"/>
          </p:cNvPicPr>
          <p:nvPr/>
        </p:nvPicPr>
        <p:blipFill>
          <a:blip r:embed="rId2"/>
          <a:stretch>
            <a:fillRect/>
          </a:stretch>
        </p:blipFill>
        <p:spPr>
          <a:xfrm>
            <a:off x="3551825" y="560987"/>
            <a:ext cx="8487775" cy="5050225"/>
          </a:xfrm>
          <a:prstGeom prst="rect">
            <a:avLst/>
          </a:prstGeom>
          <a:ln>
            <a:solidFill>
              <a:schemeClr val="accent1">
                <a:lumMod val="75000"/>
              </a:schemeClr>
            </a:solidFill>
          </a:ln>
        </p:spPr>
      </p:pic>
      <p:pic>
        <p:nvPicPr>
          <p:cNvPr id="3" name="Picture 2">
            <a:extLst>
              <a:ext uri="{FF2B5EF4-FFF2-40B4-BE49-F238E27FC236}">
                <a16:creationId xmlns:a16="http://schemas.microsoft.com/office/drawing/2014/main" id="{4507CDA1-28B6-450E-8EF9-37B01C2AC64C}"/>
              </a:ext>
            </a:extLst>
          </p:cNvPr>
          <p:cNvPicPr>
            <a:picLocks noChangeAspect="1"/>
          </p:cNvPicPr>
          <p:nvPr/>
        </p:nvPicPr>
        <p:blipFill>
          <a:blip r:embed="rId3"/>
          <a:stretch>
            <a:fillRect/>
          </a:stretch>
        </p:blipFill>
        <p:spPr>
          <a:xfrm>
            <a:off x="152400" y="560987"/>
            <a:ext cx="3086100" cy="3257550"/>
          </a:xfrm>
          <a:prstGeom prst="rect">
            <a:avLst/>
          </a:prstGeom>
          <a:ln>
            <a:solidFill>
              <a:schemeClr val="accent1">
                <a:lumMod val="75000"/>
              </a:schemeClr>
            </a:solidFill>
          </a:ln>
        </p:spPr>
      </p:pic>
      <p:sp>
        <p:nvSpPr>
          <p:cNvPr id="4" name="Slide Number Placeholder 3">
            <a:extLst>
              <a:ext uri="{FF2B5EF4-FFF2-40B4-BE49-F238E27FC236}">
                <a16:creationId xmlns:a16="http://schemas.microsoft.com/office/drawing/2014/main" id="{F37C734D-48A0-4EE9-A0C2-CFEF4533C3FA}"/>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3015898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4050A86C-6536-4695-A0B5-5F5C924A81DF}"/>
              </a:ext>
            </a:extLst>
          </p:cNvPr>
          <p:cNvPicPr>
            <a:picLocks noChangeAspect="1"/>
          </p:cNvPicPr>
          <p:nvPr/>
        </p:nvPicPr>
        <p:blipFill>
          <a:blip r:embed="rId3"/>
          <a:stretch>
            <a:fillRect/>
          </a:stretch>
        </p:blipFill>
        <p:spPr>
          <a:xfrm>
            <a:off x="643467" y="755834"/>
            <a:ext cx="10905066" cy="4825490"/>
          </a:xfrm>
          <a:prstGeom prst="rect">
            <a:avLst/>
          </a:prstGeom>
        </p:spPr>
      </p:pic>
      <p:sp>
        <p:nvSpPr>
          <p:cNvPr id="3" name="Slide Number Placeholder 2">
            <a:extLst>
              <a:ext uri="{FF2B5EF4-FFF2-40B4-BE49-F238E27FC236}">
                <a16:creationId xmlns:a16="http://schemas.microsoft.com/office/drawing/2014/main" id="{32551CCE-15BB-4342-ACC4-BC9E7DBBF17D}"/>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31074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C30B-6635-40AF-8D4C-0FDDBAE9B5F7}"/>
              </a:ext>
            </a:extLst>
          </p:cNvPr>
          <p:cNvSpPr>
            <a:spLocks noGrp="1"/>
          </p:cNvSpPr>
          <p:nvPr>
            <p:ph type="title"/>
          </p:nvPr>
        </p:nvSpPr>
        <p:spPr>
          <a:xfrm>
            <a:off x="2331277" y="2242931"/>
            <a:ext cx="4974404" cy="3672027"/>
          </a:xfrm>
        </p:spPr>
        <p:txBody>
          <a:bodyPr vert="horz" lIns="91440" tIns="45720" rIns="91440" bIns="45720" rtlCol="0" anchor="ctr">
            <a:normAutofit/>
          </a:bodyPr>
          <a:lstStyle/>
          <a:p>
            <a:pPr algn="r"/>
            <a:r>
              <a:rPr lang="en-US" sz="3700" b="1" cap="all" dirty="0">
                <a:solidFill>
                  <a:schemeClr val="accent2">
                    <a:lumMod val="75000"/>
                  </a:schemeClr>
                </a:solidFill>
              </a:rPr>
              <a:t>Discussion: </a:t>
            </a:r>
            <a:br>
              <a:rPr lang="en-US" sz="3700" cap="all" dirty="0"/>
            </a:br>
            <a:r>
              <a:rPr lang="en-US" sz="3700" cap="all" dirty="0"/>
              <a:t>what can you do to find ‘hidden jobs’ and make connections?</a:t>
            </a:r>
          </a:p>
        </p:txBody>
      </p:sp>
      <p:sp>
        <p:nvSpPr>
          <p:cNvPr id="3" name="TextBox 2">
            <a:extLst>
              <a:ext uri="{FF2B5EF4-FFF2-40B4-BE49-F238E27FC236}">
                <a16:creationId xmlns:a16="http://schemas.microsoft.com/office/drawing/2014/main" id="{D6F75230-A902-4D1E-AE31-A985012F757D}"/>
              </a:ext>
            </a:extLst>
          </p:cNvPr>
          <p:cNvSpPr txBox="1"/>
          <p:nvPr/>
        </p:nvSpPr>
        <p:spPr>
          <a:xfrm>
            <a:off x="7853934" y="3846576"/>
            <a:ext cx="3371850" cy="1384995"/>
          </a:xfrm>
          <a:prstGeom prst="rect">
            <a:avLst/>
          </a:prstGeom>
          <a:solidFill>
            <a:schemeClr val="accent2">
              <a:lumMod val="75000"/>
            </a:schemeClr>
          </a:solidFill>
        </p:spPr>
        <p:txBody>
          <a:bodyPr wrap="square" rtlCol="0">
            <a:spAutoFit/>
          </a:bodyPr>
          <a:lstStyle/>
          <a:p>
            <a:r>
              <a:rPr lang="en-US" sz="2800" b="1" dirty="0">
                <a:solidFill>
                  <a:schemeClr val="bg1"/>
                </a:solidFill>
              </a:rPr>
              <a:t>Report out: Share </a:t>
            </a:r>
          </a:p>
          <a:p>
            <a:r>
              <a:rPr lang="en-US" sz="2800" b="1" dirty="0">
                <a:solidFill>
                  <a:schemeClr val="bg1"/>
                </a:solidFill>
              </a:rPr>
              <a:t>2-3 actions with everyone</a:t>
            </a:r>
          </a:p>
        </p:txBody>
      </p:sp>
      <p:sp>
        <p:nvSpPr>
          <p:cNvPr id="4" name="Slide Number Placeholder 3">
            <a:extLst>
              <a:ext uri="{FF2B5EF4-FFF2-40B4-BE49-F238E27FC236}">
                <a16:creationId xmlns:a16="http://schemas.microsoft.com/office/drawing/2014/main" id="{CD65EDB0-A661-4CA4-AB1C-1AFE1D6A136D}"/>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223764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01104A5-EDD2-432F-875A-0F2F8A571706}"/>
              </a:ext>
            </a:extLst>
          </p:cNvPr>
          <p:cNvSpPr>
            <a:spLocks noGrp="1"/>
          </p:cNvSpPr>
          <p:nvPr>
            <p:ph type="title"/>
          </p:nvPr>
        </p:nvSpPr>
        <p:spPr>
          <a:xfrm>
            <a:off x="965201" y="772731"/>
            <a:ext cx="6255026" cy="5054008"/>
          </a:xfrm>
        </p:spPr>
        <p:txBody>
          <a:bodyPr vert="horz" lIns="91440" tIns="45720" rIns="91440" bIns="45720" rtlCol="0" anchor="ctr">
            <a:normAutofit/>
          </a:bodyPr>
          <a:lstStyle/>
          <a:p>
            <a:pPr algn="r"/>
            <a:r>
              <a:rPr lang="en-US" sz="8000" cap="all">
                <a:solidFill>
                  <a:schemeClr val="tx1">
                    <a:lumMod val="85000"/>
                    <a:lumOff val="15000"/>
                  </a:schemeClr>
                </a:solidFill>
              </a:rPr>
              <a:t>Be Persistent – and Clever</a:t>
            </a:r>
          </a:p>
        </p:txBody>
      </p:sp>
      <p:sp>
        <p:nvSpPr>
          <p:cNvPr id="5" name="Content Placeholder 4">
            <a:extLst>
              <a:ext uri="{FF2B5EF4-FFF2-40B4-BE49-F238E27FC236}">
                <a16:creationId xmlns:a16="http://schemas.microsoft.com/office/drawing/2014/main" id="{9170070C-F5A8-4482-B307-74FEB5641855}"/>
              </a:ext>
            </a:extLst>
          </p:cNvPr>
          <p:cNvSpPr>
            <a:spLocks noGrp="1"/>
          </p:cNvSpPr>
          <p:nvPr>
            <p:ph idx="1"/>
          </p:nvPr>
        </p:nvSpPr>
        <p:spPr>
          <a:xfrm>
            <a:off x="7870995" y="772731"/>
            <a:ext cx="3341488" cy="5054008"/>
          </a:xfrm>
        </p:spPr>
        <p:txBody>
          <a:bodyPr vert="horz" lIns="91440" tIns="45720" rIns="91440" bIns="45720" rtlCol="0" anchor="ctr">
            <a:normAutofit/>
          </a:bodyPr>
          <a:lstStyle/>
          <a:p>
            <a:pPr marL="0" indent="0">
              <a:lnSpc>
                <a:spcPct val="100000"/>
              </a:lnSpc>
              <a:buNone/>
            </a:pPr>
            <a:r>
              <a:rPr lang="en-US" sz="2400" cap="all" spc="200">
                <a:solidFill>
                  <a:schemeClr val="tx1"/>
                </a:solidFill>
              </a:rPr>
              <a:t>It takes an average of 8 touches to get an initial meeting with a new prospect.</a:t>
            </a: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520631"/>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D60EC1B-554F-47EF-839A-BAAD858F6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77E722C7-9560-406E-8A86-15E98D018C92}"/>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244335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C9D8-B146-48F8-AD76-7C9B0D0E965B}"/>
              </a:ext>
            </a:extLst>
          </p:cNvPr>
          <p:cNvSpPr>
            <a:spLocks noGrp="1"/>
          </p:cNvSpPr>
          <p:nvPr>
            <p:ph type="title"/>
          </p:nvPr>
        </p:nvSpPr>
        <p:spPr>
          <a:xfrm>
            <a:off x="754249" y="4736962"/>
            <a:ext cx="10717894" cy="936769"/>
          </a:xfrm>
        </p:spPr>
        <p:txBody>
          <a:bodyPr vert="horz" lIns="91440" tIns="45720" rIns="91440" bIns="45720" rtlCol="0" anchor="b">
            <a:normAutofit fontScale="90000"/>
          </a:bodyPr>
          <a:lstStyle/>
          <a:p>
            <a:pPr marL="282575" algn="ctr"/>
            <a:r>
              <a:rPr lang="en-US" sz="4800" cap="all"/>
              <a:t>How are YOU Spending  Your Time?</a:t>
            </a:r>
          </a:p>
        </p:txBody>
      </p:sp>
      <p:pic>
        <p:nvPicPr>
          <p:cNvPr id="5" name="Content Placeholder 4">
            <a:extLst>
              <a:ext uri="{FF2B5EF4-FFF2-40B4-BE49-F238E27FC236}">
                <a16:creationId xmlns:a16="http://schemas.microsoft.com/office/drawing/2014/main" id="{764F9750-5815-4D7D-B9EE-433BA47C7D3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30726" r="5979" b="3"/>
          <a:stretch/>
        </p:blipFill>
        <p:spPr>
          <a:xfrm>
            <a:off x="8234686" y="11"/>
            <a:ext cx="3955725" cy="4187119"/>
          </a:xfrm>
          <a:prstGeom prst="rect">
            <a:avLst/>
          </a:prstGeom>
        </p:spPr>
      </p:pic>
      <p:pic>
        <p:nvPicPr>
          <p:cNvPr id="8" name="Picture 7">
            <a:extLst>
              <a:ext uri="{FF2B5EF4-FFF2-40B4-BE49-F238E27FC236}">
                <a16:creationId xmlns:a16="http://schemas.microsoft.com/office/drawing/2014/main" id="{56DD481C-EA35-4BDF-8BDE-320D87671602}"/>
              </a:ext>
            </a:extLst>
          </p:cNvPr>
          <p:cNvPicPr>
            <a:picLocks noChangeAspect="1"/>
          </p:cNvPicPr>
          <p:nvPr/>
        </p:nvPicPr>
        <p:blipFill rotWithShape="1">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rcRect l="18350" r="18458"/>
          <a:stretch/>
        </p:blipFill>
        <p:spPr>
          <a:xfrm>
            <a:off x="1608" y="11"/>
            <a:ext cx="3978838" cy="4187119"/>
          </a:xfrm>
          <a:prstGeom prst="rect">
            <a:avLst/>
          </a:prstGeom>
        </p:spPr>
      </p:pic>
      <p:pic>
        <p:nvPicPr>
          <p:cNvPr id="11" name="Picture 10">
            <a:extLst>
              <a:ext uri="{FF2B5EF4-FFF2-40B4-BE49-F238E27FC236}">
                <a16:creationId xmlns:a16="http://schemas.microsoft.com/office/drawing/2014/main" id="{349B256F-CB62-4121-972D-E13A7640D46E}"/>
              </a:ext>
            </a:extLst>
          </p:cNvPr>
          <p:cNvPicPr>
            <a:picLocks noChangeAspect="1"/>
          </p:cNvPicPr>
          <p:nvPr/>
        </p:nvPicPr>
        <p:blipFill rotWithShape="1">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l="19786" r="16286"/>
          <a:stretch/>
        </p:blipFill>
        <p:spPr>
          <a:xfrm>
            <a:off x="4095000" y="11"/>
            <a:ext cx="4025132" cy="4187119"/>
          </a:xfrm>
          <a:prstGeom prst="rect">
            <a:avLst/>
          </a:prstGeom>
        </p:spPr>
      </p:pic>
      <p:sp>
        <p:nvSpPr>
          <p:cNvPr id="3" name="Slide Number Placeholder 2">
            <a:extLst>
              <a:ext uri="{FF2B5EF4-FFF2-40B4-BE49-F238E27FC236}">
                <a16:creationId xmlns:a16="http://schemas.microsoft.com/office/drawing/2014/main" id="{31774DF1-6FE5-4986-A48F-6E189B2286BB}"/>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395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DF1DD-B1B9-4904-A483-5181CA24707F}"/>
              </a:ext>
            </a:extLst>
          </p:cNvPr>
          <p:cNvSpPr>
            <a:spLocks noGrp="1"/>
          </p:cNvSpPr>
          <p:nvPr>
            <p:ph type="title"/>
          </p:nvPr>
        </p:nvSpPr>
        <p:spPr>
          <a:xfrm>
            <a:off x="5172074" y="286603"/>
            <a:ext cx="5983605" cy="1450757"/>
          </a:xfrm>
        </p:spPr>
        <p:txBody>
          <a:bodyPr>
            <a:normAutofit/>
          </a:bodyPr>
          <a:lstStyle/>
          <a:p>
            <a:r>
              <a:rPr lang="en-US" b="1"/>
              <a:t>Create your Elevator Speech</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8459" b="4053"/>
          <a:stretch/>
        </p:blipFill>
        <p:spPr>
          <a:xfrm>
            <a:off x="20" y="10"/>
            <a:ext cx="4580077" cy="6857990"/>
          </a:xfrm>
          <a:prstGeom prst="rect">
            <a:avLst/>
          </a:prstGeom>
        </p:spPr>
      </p:pic>
      <p:cxnSp>
        <p:nvCxnSpPr>
          <p:cNvPr id="29"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5242903" y="2310826"/>
            <a:ext cx="5983606" cy="4260564"/>
          </a:xfrm>
        </p:spPr>
        <p:txBody>
          <a:bodyPr>
            <a:noAutofit/>
          </a:bodyPr>
          <a:lstStyle/>
          <a:p>
            <a:pPr marL="0" indent="0">
              <a:buNone/>
            </a:pPr>
            <a:r>
              <a:rPr lang="en-US" sz="2800" b="1" i="1" dirty="0"/>
              <a:t>Objective: Describe yourself quickly and make yourself memorable.</a:t>
            </a:r>
          </a:p>
          <a:p>
            <a:pPr marL="457200" indent="-457200">
              <a:buFont typeface="+mj-lt"/>
              <a:buAutoNum type="arabicPeriod"/>
            </a:pPr>
            <a:r>
              <a:rPr lang="en-US" sz="2800" b="1" dirty="0"/>
              <a:t>What value do you provide?</a:t>
            </a:r>
          </a:p>
          <a:p>
            <a:pPr marL="457200" indent="-457200">
              <a:buFont typeface="+mj-lt"/>
              <a:buAutoNum type="arabicPeriod"/>
            </a:pPr>
            <a:r>
              <a:rPr lang="en-US" sz="2800" b="1" dirty="0"/>
              <a:t>How do you provide this value?</a:t>
            </a:r>
          </a:p>
          <a:p>
            <a:pPr marL="457200" indent="-457200">
              <a:buFont typeface="+mj-lt"/>
              <a:buAutoNum type="arabicPeriod"/>
            </a:pPr>
            <a:r>
              <a:rPr lang="en-US" sz="2800" b="1" dirty="0"/>
              <a:t>What is unique about your offer?</a:t>
            </a:r>
          </a:p>
          <a:p>
            <a:pPr marL="457200" indent="-457200">
              <a:buFont typeface="+mj-lt"/>
              <a:buAutoNum type="arabicPeriod"/>
            </a:pPr>
            <a:r>
              <a:rPr lang="en-US" sz="2800" b="1" dirty="0"/>
              <a:t>Call to action.</a:t>
            </a:r>
          </a:p>
        </p:txBody>
      </p:sp>
      <p:sp>
        <p:nvSpPr>
          <p:cNvPr id="3" name="Slide Number Placeholder 2">
            <a:extLst>
              <a:ext uri="{FF2B5EF4-FFF2-40B4-BE49-F238E27FC236}">
                <a16:creationId xmlns:a16="http://schemas.microsoft.com/office/drawing/2014/main" id="{8C7B5540-69C5-42DB-BC79-72E49301F422}"/>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42536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775"/>
          <a:stretch/>
        </p:blipFill>
        <p:spPr>
          <a:xfrm>
            <a:off x="1001790" y="968188"/>
            <a:ext cx="10191391" cy="4894232"/>
          </a:xfrm>
          <a:prstGeom prst="rect">
            <a:avLst/>
          </a:prstGeom>
        </p:spPr>
      </p:pic>
      <p:sp>
        <p:nvSpPr>
          <p:cNvPr id="2" name="Slide Number Placeholder 1">
            <a:extLst>
              <a:ext uri="{FF2B5EF4-FFF2-40B4-BE49-F238E27FC236}">
                <a16:creationId xmlns:a16="http://schemas.microsoft.com/office/drawing/2014/main" id="{9C722697-E598-46F6-966F-7D35924987E3}"/>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113696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31" y="2286000"/>
            <a:ext cx="3281839" cy="3581400"/>
          </a:xfrm>
        </p:spPr>
        <p:txBody>
          <a:bodyPr>
            <a:normAutofit fontScale="92500" lnSpcReduction="20000"/>
          </a:bodyPr>
          <a:lstStyle/>
          <a:p>
            <a:pPr marL="514350" indent="-514350">
              <a:buFont typeface="+mj-lt"/>
              <a:buAutoNum type="arabicPeriod"/>
            </a:pPr>
            <a:r>
              <a:rPr lang="en-US" sz="2800" dirty="0"/>
              <a:t>Send 2 Thank You Notes</a:t>
            </a:r>
          </a:p>
          <a:p>
            <a:pPr marL="514350" indent="-514350">
              <a:buFont typeface="+mj-lt"/>
              <a:buAutoNum type="arabicPeriod"/>
            </a:pPr>
            <a:r>
              <a:rPr lang="en-US" sz="2800" dirty="0"/>
              <a:t>Stay Connected?</a:t>
            </a:r>
          </a:p>
          <a:p>
            <a:pPr marL="514350" indent="-514350">
              <a:buFont typeface="+mj-lt"/>
              <a:buAutoNum type="arabicPeriod"/>
            </a:pPr>
            <a:r>
              <a:rPr lang="en-US" sz="2800" dirty="0"/>
              <a:t>Preferred communications channel?</a:t>
            </a:r>
          </a:p>
          <a:p>
            <a:pPr marL="514350" indent="-514350">
              <a:buFont typeface="+mj-lt"/>
              <a:buAutoNum type="arabicPeriod"/>
            </a:pPr>
            <a:r>
              <a:rPr lang="en-US" sz="2800" dirty="0"/>
              <a:t>How can you reciprocate?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045" y="1971474"/>
            <a:ext cx="6515368" cy="4886526"/>
          </a:xfrm>
          <a:prstGeom prst="rect">
            <a:avLst/>
          </a:prstGeom>
        </p:spPr>
      </p:pic>
      <p:graphicFrame>
        <p:nvGraphicFramePr>
          <p:cNvPr id="11" name="Diagram 10">
            <a:extLst>
              <a:ext uri="{FF2B5EF4-FFF2-40B4-BE49-F238E27FC236}">
                <a16:creationId xmlns:a16="http://schemas.microsoft.com/office/drawing/2014/main" id="{8F7B3F9E-6EAD-4785-913F-35DDED863A22}"/>
              </a:ext>
            </a:extLst>
          </p:cNvPr>
          <p:cNvGraphicFramePr/>
          <p:nvPr>
            <p:extLst>
              <p:ext uri="{D42A27DB-BD31-4B8C-83A1-F6EECF244321}">
                <p14:modId xmlns:p14="http://schemas.microsoft.com/office/powerpoint/2010/main" val="2632468521"/>
              </p:ext>
            </p:extLst>
          </p:nvPr>
        </p:nvGraphicFramePr>
        <p:xfrm>
          <a:off x="2239034" y="119332"/>
          <a:ext cx="8128000" cy="1742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5BDD33C0-28D9-4855-ACC0-1CDC3B57BFAC}"/>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7021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05040-061E-4DD1-B71A-685D29BEFD9F}"/>
              </a:ext>
            </a:extLst>
          </p:cNvPr>
          <p:cNvSpPr>
            <a:spLocks noGrp="1"/>
          </p:cNvSpPr>
          <p:nvPr>
            <p:ph type="title"/>
          </p:nvPr>
        </p:nvSpPr>
        <p:spPr>
          <a:xfrm>
            <a:off x="1186805" y="3256604"/>
            <a:ext cx="9818390" cy="1029308"/>
          </a:xfrm>
        </p:spPr>
        <p:txBody>
          <a:bodyPr vert="horz" lIns="91440" tIns="45720" rIns="91440" bIns="45720" rtlCol="0" anchor="b">
            <a:normAutofit/>
          </a:bodyPr>
          <a:lstStyle/>
          <a:p>
            <a:r>
              <a:rPr lang="en-US" sz="6000" b="1" dirty="0"/>
              <a:t>CHAT</a:t>
            </a:r>
          </a:p>
        </p:txBody>
      </p:sp>
      <p:sp>
        <p:nvSpPr>
          <p:cNvPr id="5" name="Text Placeholder 4">
            <a:extLst>
              <a:ext uri="{FF2B5EF4-FFF2-40B4-BE49-F238E27FC236}">
                <a16:creationId xmlns:a16="http://schemas.microsoft.com/office/drawing/2014/main" id="{FC3200B4-2BB2-4CE1-8690-01CCE63532C6}"/>
              </a:ext>
            </a:extLst>
          </p:cNvPr>
          <p:cNvSpPr>
            <a:spLocks noGrp="1"/>
          </p:cNvSpPr>
          <p:nvPr>
            <p:ph type="body" idx="1"/>
          </p:nvPr>
        </p:nvSpPr>
        <p:spPr>
          <a:xfrm>
            <a:off x="1277667" y="4675377"/>
            <a:ext cx="9872980" cy="435860"/>
          </a:xfrm>
        </p:spPr>
        <p:txBody>
          <a:bodyPr vert="horz" lIns="91440" tIns="45720" rIns="91440" bIns="45720" rtlCol="0">
            <a:normAutofit/>
          </a:bodyPr>
          <a:lstStyle/>
          <a:p>
            <a:pPr>
              <a:lnSpc>
                <a:spcPct val="100000"/>
              </a:lnSpc>
            </a:pPr>
            <a:r>
              <a:rPr lang="en-US" sz="2000" b="1" dirty="0">
                <a:solidFill>
                  <a:schemeClr val="tx1">
                    <a:lumMod val="85000"/>
                    <a:lumOff val="15000"/>
                  </a:schemeClr>
                </a:solidFill>
              </a:rPr>
              <a:t>What motivates you to network?</a:t>
            </a:r>
          </a:p>
        </p:txBody>
      </p:sp>
      <p:sp>
        <p:nvSpPr>
          <p:cNvPr id="2" name="Slide Number Placeholder 1">
            <a:extLst>
              <a:ext uri="{FF2B5EF4-FFF2-40B4-BE49-F238E27FC236}">
                <a16:creationId xmlns:a16="http://schemas.microsoft.com/office/drawing/2014/main" id="{A9A590F5-E3CD-42C8-B1B9-AD7E67557140}"/>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103676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865C-CF8C-4ADD-9898-763975ABCC05}"/>
              </a:ext>
            </a:extLst>
          </p:cNvPr>
          <p:cNvSpPr>
            <a:spLocks noGrp="1"/>
          </p:cNvSpPr>
          <p:nvPr>
            <p:ph type="title"/>
          </p:nvPr>
        </p:nvSpPr>
        <p:spPr>
          <a:xfrm>
            <a:off x="1916218" y="1788454"/>
            <a:ext cx="8359051" cy="2098226"/>
          </a:xfrm>
        </p:spPr>
        <p:txBody>
          <a:bodyPr vert="horz" lIns="91440" tIns="45720" rIns="91440" bIns="45720" rtlCol="0" anchor="b">
            <a:normAutofit/>
          </a:bodyPr>
          <a:lstStyle/>
          <a:p>
            <a:pPr algn="ctr"/>
            <a:r>
              <a:rPr lang="en-US" sz="7200" cap="all"/>
              <a:t>Thank you!</a:t>
            </a:r>
          </a:p>
        </p:txBody>
      </p:sp>
      <p:sp>
        <p:nvSpPr>
          <p:cNvPr id="3" name="Slide Number Placeholder 2">
            <a:extLst>
              <a:ext uri="{FF2B5EF4-FFF2-40B4-BE49-F238E27FC236}">
                <a16:creationId xmlns:a16="http://schemas.microsoft.com/office/drawing/2014/main" id="{1FCF666D-5AC6-46A9-8C41-94398D57C466}"/>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23641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405040-061E-4DD1-B71A-685D29BEFD9F}"/>
              </a:ext>
            </a:extLst>
          </p:cNvPr>
          <p:cNvSpPr>
            <a:spLocks noGrp="1"/>
          </p:cNvSpPr>
          <p:nvPr>
            <p:ph type="title"/>
          </p:nvPr>
        </p:nvSpPr>
        <p:spPr>
          <a:xfrm>
            <a:off x="1187355" y="4374204"/>
            <a:ext cx="9818390" cy="1029308"/>
          </a:xfrm>
        </p:spPr>
        <p:txBody>
          <a:bodyPr vert="horz" lIns="91440" tIns="45720" rIns="91440" bIns="45720" rtlCol="0" anchor="b">
            <a:normAutofit/>
          </a:bodyPr>
          <a:lstStyle/>
          <a:p>
            <a:r>
              <a:rPr lang="en-US" sz="6000" b="1" dirty="0"/>
              <a:t>CHAT</a:t>
            </a:r>
          </a:p>
        </p:txBody>
      </p:sp>
      <p:sp>
        <p:nvSpPr>
          <p:cNvPr id="5" name="Text Placeholder 4">
            <a:extLst>
              <a:ext uri="{FF2B5EF4-FFF2-40B4-BE49-F238E27FC236}">
                <a16:creationId xmlns:a16="http://schemas.microsoft.com/office/drawing/2014/main" id="{FC3200B4-2BB2-4CE1-8690-01CCE63532C6}"/>
              </a:ext>
            </a:extLst>
          </p:cNvPr>
          <p:cNvSpPr>
            <a:spLocks noGrp="1"/>
          </p:cNvSpPr>
          <p:nvPr>
            <p:ph type="body" idx="1"/>
          </p:nvPr>
        </p:nvSpPr>
        <p:spPr>
          <a:xfrm>
            <a:off x="1187355" y="5725244"/>
            <a:ext cx="9872980" cy="435860"/>
          </a:xfrm>
        </p:spPr>
        <p:txBody>
          <a:bodyPr vert="horz" lIns="91440" tIns="45720" rIns="91440" bIns="45720" rtlCol="0">
            <a:normAutofit/>
          </a:bodyPr>
          <a:lstStyle/>
          <a:p>
            <a:pPr>
              <a:lnSpc>
                <a:spcPct val="100000"/>
              </a:lnSpc>
            </a:pPr>
            <a:r>
              <a:rPr lang="en-US" sz="2000" b="1">
                <a:solidFill>
                  <a:schemeClr val="tx1">
                    <a:lumMod val="85000"/>
                    <a:lumOff val="15000"/>
                  </a:schemeClr>
                </a:solidFill>
              </a:rPr>
              <a:t>HOW MANY HOURS DID YOU NETWORK LAST WEEK?</a:t>
            </a:r>
          </a:p>
        </p:txBody>
      </p:sp>
      <p:cxnSp>
        <p:nvCxnSpPr>
          <p:cNvPr id="28" name="Straight Connector 27">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0" y="5569068"/>
            <a:ext cx="9601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3B4A494-ED20-47DD-A927-05EA273B0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4FC88405-C835-4C8F-B344-88523D516861}"/>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88316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Networking? I’m too busy . . .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03206298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47300F72-75DD-47D3-B36D-90563E825F00}"/>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6552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73" y="351632"/>
            <a:ext cx="9994053" cy="1079619"/>
          </a:xfrm>
        </p:spPr>
        <p:txBody>
          <a:bodyPr>
            <a:normAutofit/>
          </a:bodyPr>
          <a:lstStyle/>
          <a:p>
            <a:r>
              <a:rPr lang="en-US" sz="4000" dirty="0"/>
              <a:t>NCENG Pyramid Of Success</a:t>
            </a:r>
          </a:p>
        </p:txBody>
      </p:sp>
      <p:graphicFrame>
        <p:nvGraphicFramePr>
          <p:cNvPr id="4" name="Diagram 3"/>
          <p:cNvGraphicFramePr/>
          <p:nvPr/>
        </p:nvGraphicFramePr>
        <p:xfrm>
          <a:off x="3048000" y="13662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rved Down Arrow 12"/>
          <p:cNvSpPr/>
          <p:nvPr/>
        </p:nvSpPr>
        <p:spPr>
          <a:xfrm rot="18395602">
            <a:off x="2771389" y="4075584"/>
            <a:ext cx="1219200" cy="543061"/>
          </a:xfrm>
          <a:prstGeom prst="curved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8" name="Curved Down Arrow 17"/>
          <p:cNvSpPr/>
          <p:nvPr/>
        </p:nvSpPr>
        <p:spPr>
          <a:xfrm rot="18395602">
            <a:off x="3553210" y="2971085"/>
            <a:ext cx="1219200" cy="543061"/>
          </a:xfrm>
          <a:prstGeom prst="curved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19" name="Curved Down Arrow 18"/>
          <p:cNvSpPr/>
          <p:nvPr/>
        </p:nvSpPr>
        <p:spPr>
          <a:xfrm rot="18395602">
            <a:off x="4447789" y="1823469"/>
            <a:ext cx="1219200" cy="543061"/>
          </a:xfrm>
          <a:prstGeom prst="curved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0" name="Curved Down Arrow 19"/>
          <p:cNvSpPr/>
          <p:nvPr/>
        </p:nvSpPr>
        <p:spPr>
          <a:xfrm rot="3222486">
            <a:off x="6582924" y="2856510"/>
            <a:ext cx="3434867" cy="939219"/>
          </a:xfrm>
          <a:prstGeom prst="curvedDownArrow">
            <a:avLst>
              <a:gd name="adj1" fmla="val 31011"/>
              <a:gd name="adj2" fmla="val 47886"/>
              <a:gd name="adj3" fmla="val 26608"/>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nvGrpSpPr>
          <p:cNvPr id="24" name="Group 23"/>
          <p:cNvGrpSpPr/>
          <p:nvPr/>
        </p:nvGrpSpPr>
        <p:grpSpPr>
          <a:xfrm>
            <a:off x="3083062" y="5543490"/>
            <a:ext cx="6060939" cy="400110"/>
            <a:chOff x="1559061" y="5591294"/>
            <a:chExt cx="6060939" cy="400110"/>
          </a:xfrm>
        </p:grpSpPr>
        <p:cxnSp>
          <p:nvCxnSpPr>
            <p:cNvPr id="17" name="Straight Arrow Connector 16"/>
            <p:cNvCxnSpPr/>
            <p:nvPr/>
          </p:nvCxnSpPr>
          <p:spPr>
            <a:xfrm>
              <a:off x="1559061" y="5775960"/>
              <a:ext cx="6060939"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3657600" y="5591294"/>
              <a:ext cx="1981200" cy="400110"/>
            </a:xfrm>
            <a:prstGeom prst="rect">
              <a:avLst/>
            </a:prstGeom>
            <a:solidFill>
              <a:schemeClr val="bg1"/>
            </a:solidFill>
          </p:spPr>
          <p:txBody>
            <a:bodyPr wrap="square" rtlCol="0">
              <a:spAutoFit/>
            </a:bodyPr>
            <a:lstStyle/>
            <a:p>
              <a:r>
                <a:rPr lang="en-US" sz="2000" dirty="0"/>
                <a:t>Time Investment</a:t>
              </a:r>
            </a:p>
          </p:txBody>
        </p:sp>
      </p:grpSp>
      <p:pic>
        <p:nvPicPr>
          <p:cNvPr id="3" name="Picture 2"/>
          <p:cNvPicPr>
            <a:picLocks noChangeAspect="1"/>
          </p:cNvPicPr>
          <p:nvPr/>
        </p:nvPicPr>
        <p:blipFill>
          <a:blip r:embed="rId8"/>
          <a:stretch>
            <a:fillRect/>
          </a:stretch>
        </p:blipFill>
        <p:spPr>
          <a:xfrm>
            <a:off x="9923253" y="5543490"/>
            <a:ext cx="2024047" cy="658425"/>
          </a:xfrm>
          <a:prstGeom prst="rect">
            <a:avLst/>
          </a:prstGeom>
        </p:spPr>
      </p:pic>
      <p:sp>
        <p:nvSpPr>
          <p:cNvPr id="5" name="Slide Number Placeholder 4">
            <a:extLst>
              <a:ext uri="{FF2B5EF4-FFF2-40B4-BE49-F238E27FC236}">
                <a16:creationId xmlns:a16="http://schemas.microsoft.com/office/drawing/2014/main" id="{01EC0299-4674-4EE0-9062-E4B021665A4E}"/>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88108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4713316"/>
              </p:ext>
            </p:extLst>
          </p:nvPr>
        </p:nvGraphicFramePr>
        <p:xfrm>
          <a:off x="1769853" y="166049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107944" y="1968941"/>
            <a:ext cx="3840795" cy="3447098"/>
          </a:xfrm>
          <a:prstGeom prst="rect">
            <a:avLst/>
          </a:prstGeom>
          <a:noFill/>
        </p:spPr>
        <p:txBody>
          <a:bodyPr wrap="none" rtlCol="0">
            <a:spAutoFit/>
          </a:bodyPr>
          <a:lstStyle/>
          <a:p>
            <a:r>
              <a:rPr lang="en-US" sz="2000" dirty="0">
                <a:solidFill>
                  <a:schemeClr val="tx1">
                    <a:lumMod val="95000"/>
                    <a:lumOff val="5000"/>
                  </a:schemeClr>
                </a:solidFill>
              </a:rPr>
              <a:t>Job-Seeker Groups</a:t>
            </a:r>
          </a:p>
          <a:p>
            <a:r>
              <a:rPr lang="en-US" sz="2000" dirty="0">
                <a:solidFill>
                  <a:schemeClr val="tx1">
                    <a:lumMod val="95000"/>
                    <a:lumOff val="5000"/>
                  </a:schemeClr>
                </a:solidFill>
              </a:rPr>
              <a:t>Job Agents/Recruiters</a:t>
            </a:r>
          </a:p>
          <a:p>
            <a:r>
              <a:rPr lang="en-US" sz="2000" dirty="0">
                <a:solidFill>
                  <a:schemeClr val="tx1">
                    <a:lumMod val="95000"/>
                    <a:lumOff val="5000"/>
                  </a:schemeClr>
                </a:solidFill>
              </a:rPr>
              <a:t>Activity Tracking Software / Weekly</a:t>
            </a:r>
          </a:p>
          <a:p>
            <a:r>
              <a:rPr lang="en-US" sz="2000" dirty="0">
                <a:solidFill>
                  <a:schemeClr val="tx1">
                    <a:lumMod val="95000"/>
                    <a:lumOff val="5000"/>
                  </a:schemeClr>
                </a:solidFill>
              </a:rPr>
              <a:t>    Marketing Activity Planner</a:t>
            </a:r>
          </a:p>
          <a:p>
            <a:r>
              <a:rPr lang="en-US" sz="2000" dirty="0">
                <a:solidFill>
                  <a:schemeClr val="tx1">
                    <a:lumMod val="95000"/>
                    <a:lumOff val="5000"/>
                  </a:schemeClr>
                </a:solidFill>
              </a:rPr>
              <a:t>Researching</a:t>
            </a:r>
          </a:p>
          <a:p>
            <a:r>
              <a:rPr lang="en-US" sz="2000" dirty="0">
                <a:solidFill>
                  <a:schemeClr val="tx1">
                    <a:lumMod val="95000"/>
                    <a:lumOff val="5000"/>
                  </a:schemeClr>
                </a:solidFill>
              </a:rPr>
              <a:t>     Ideal Employers</a:t>
            </a:r>
          </a:p>
          <a:p>
            <a:r>
              <a:rPr lang="en-US" sz="2000" dirty="0">
                <a:solidFill>
                  <a:schemeClr val="tx1">
                    <a:lumMod val="95000"/>
                    <a:lumOff val="5000"/>
                  </a:schemeClr>
                </a:solidFill>
              </a:rPr>
              <a:t>     Ideal Role / Position</a:t>
            </a:r>
          </a:p>
          <a:p>
            <a:r>
              <a:rPr lang="en-US" sz="2000" dirty="0">
                <a:solidFill>
                  <a:schemeClr val="tx1">
                    <a:lumMod val="95000"/>
                    <a:lumOff val="5000"/>
                  </a:schemeClr>
                </a:solidFill>
              </a:rPr>
              <a:t>     Ideal Geography</a:t>
            </a:r>
          </a:p>
          <a:p>
            <a:r>
              <a:rPr lang="en-US" sz="2000" dirty="0">
                <a:solidFill>
                  <a:schemeClr val="tx1">
                    <a:lumMod val="95000"/>
                    <a:lumOff val="5000"/>
                  </a:schemeClr>
                </a:solidFill>
              </a:rPr>
              <a:t>     Job Boards</a:t>
            </a:r>
          </a:p>
          <a:p>
            <a:r>
              <a:rPr lang="en-US" sz="2000" dirty="0">
                <a:solidFill>
                  <a:schemeClr val="tx1">
                    <a:lumMod val="95000"/>
                    <a:lumOff val="5000"/>
                  </a:schemeClr>
                </a:solidFill>
              </a:rPr>
              <a:t>Networking Events / Opportunities</a:t>
            </a:r>
          </a:p>
          <a:p>
            <a:endParaRPr lang="en-US" dirty="0"/>
          </a:p>
        </p:txBody>
      </p:sp>
      <p:sp>
        <p:nvSpPr>
          <p:cNvPr id="7" name="Bent Arrow 6"/>
          <p:cNvSpPr/>
          <p:nvPr/>
        </p:nvSpPr>
        <p:spPr>
          <a:xfrm>
            <a:off x="6619562" y="3111247"/>
            <a:ext cx="1123218" cy="1914705"/>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8"/>
          <a:stretch>
            <a:fillRect/>
          </a:stretch>
        </p:blipFill>
        <p:spPr>
          <a:xfrm>
            <a:off x="9924692" y="5566560"/>
            <a:ext cx="2024047" cy="658425"/>
          </a:xfrm>
          <a:prstGeom prst="rect">
            <a:avLst/>
          </a:prstGeom>
        </p:spPr>
      </p:pic>
      <p:sp>
        <p:nvSpPr>
          <p:cNvPr id="8" name="Title 1">
            <a:extLst>
              <a:ext uri="{FF2B5EF4-FFF2-40B4-BE49-F238E27FC236}">
                <a16:creationId xmlns:a16="http://schemas.microsoft.com/office/drawing/2014/main" id="{55F61D86-3CF6-4C63-8735-EAEB7560D2DF}"/>
              </a:ext>
            </a:extLst>
          </p:cNvPr>
          <p:cNvSpPr txBox="1">
            <a:spLocks/>
          </p:cNvSpPr>
          <p:nvPr/>
        </p:nvSpPr>
        <p:spPr>
          <a:xfrm>
            <a:off x="1098973" y="351632"/>
            <a:ext cx="9994053" cy="10796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4000"/>
              <a:t>NCENG Pyramid Of Success</a:t>
            </a:r>
            <a:endParaRPr lang="en-US" sz="4000" dirty="0"/>
          </a:p>
        </p:txBody>
      </p:sp>
      <p:sp>
        <p:nvSpPr>
          <p:cNvPr id="2" name="Slide Number Placeholder 1">
            <a:extLst>
              <a:ext uri="{FF2B5EF4-FFF2-40B4-BE49-F238E27FC236}">
                <a16:creationId xmlns:a16="http://schemas.microsoft.com/office/drawing/2014/main" id="{EC9E45A6-1944-416A-BD6E-B3C0EDE858F4}"/>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42775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A4F3EC5-9E50-43C1-B83E-BFE3D803E858}"/>
              </a:ext>
            </a:extLst>
          </p:cNvPr>
          <p:cNvGraphicFramePr>
            <a:graphicFrameLocks noGrp="1"/>
          </p:cNvGraphicFramePr>
          <p:nvPr>
            <p:ph idx="1"/>
            <p:extLst>
              <p:ext uri="{D42A27DB-BD31-4B8C-83A1-F6EECF244321}">
                <p14:modId xmlns:p14="http://schemas.microsoft.com/office/powerpoint/2010/main" val="3574719778"/>
              </p:ext>
            </p:extLst>
          </p:nvPr>
        </p:nvGraphicFramePr>
        <p:xfrm>
          <a:off x="762001" y="2226365"/>
          <a:ext cx="11125201" cy="392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D978C27-057B-4298-973D-31E736B6F746}"/>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23689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8EBAE1B-0E54-46EB-98D3-77569E31FEF2}"/>
                                            </p:graphicEl>
                                          </p:spTgt>
                                        </p:tgtEl>
                                        <p:attrNameLst>
                                          <p:attrName>style.visibility</p:attrName>
                                        </p:attrNameLst>
                                      </p:cBhvr>
                                      <p:to>
                                        <p:strVal val="visible"/>
                                      </p:to>
                                    </p:set>
                                    <p:anim calcmode="lin" valueType="num">
                                      <p:cBhvr additive="base">
                                        <p:cTn id="7" dur="500" fill="hold"/>
                                        <p:tgtEl>
                                          <p:spTgt spid="4">
                                            <p:graphicEl>
                                              <a:dgm id="{88EBAE1B-0E54-46EB-98D3-77569E31FEF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8EBAE1B-0E54-46EB-98D3-77569E31FEF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1663A3FF-85A5-40A3-9476-A884E9CD3831}"/>
                                            </p:graphicEl>
                                          </p:spTgt>
                                        </p:tgtEl>
                                        <p:attrNameLst>
                                          <p:attrName>style.visibility</p:attrName>
                                        </p:attrNameLst>
                                      </p:cBhvr>
                                      <p:to>
                                        <p:strVal val="visible"/>
                                      </p:to>
                                    </p:set>
                                    <p:anim calcmode="lin" valueType="num">
                                      <p:cBhvr additive="base">
                                        <p:cTn id="11" dur="500" fill="hold"/>
                                        <p:tgtEl>
                                          <p:spTgt spid="4">
                                            <p:graphicEl>
                                              <a:dgm id="{1663A3FF-85A5-40A3-9476-A884E9CD383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1663A3FF-85A5-40A3-9476-A884E9CD3831}"/>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7DC2686B-5907-4D59-AF49-F11E5AAA6628}"/>
                                            </p:graphicEl>
                                          </p:spTgt>
                                        </p:tgtEl>
                                        <p:attrNameLst>
                                          <p:attrName>style.visibility</p:attrName>
                                        </p:attrNameLst>
                                      </p:cBhvr>
                                      <p:to>
                                        <p:strVal val="visible"/>
                                      </p:to>
                                    </p:set>
                                    <p:anim calcmode="lin" valueType="num">
                                      <p:cBhvr additive="base">
                                        <p:cTn id="15" dur="500" fill="hold"/>
                                        <p:tgtEl>
                                          <p:spTgt spid="4">
                                            <p:graphicEl>
                                              <a:dgm id="{7DC2686B-5907-4D59-AF49-F11E5AAA6628}"/>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7DC2686B-5907-4D59-AF49-F11E5AAA6628}"/>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7F8F0AFE-2F59-423D-B976-F6F77536BE91}"/>
                                            </p:graphicEl>
                                          </p:spTgt>
                                        </p:tgtEl>
                                        <p:attrNameLst>
                                          <p:attrName>style.visibility</p:attrName>
                                        </p:attrNameLst>
                                      </p:cBhvr>
                                      <p:to>
                                        <p:strVal val="visible"/>
                                      </p:to>
                                    </p:set>
                                    <p:anim calcmode="lin" valueType="num">
                                      <p:cBhvr additive="base">
                                        <p:cTn id="21" dur="500" fill="hold"/>
                                        <p:tgtEl>
                                          <p:spTgt spid="4">
                                            <p:graphicEl>
                                              <a:dgm id="{7F8F0AFE-2F59-423D-B976-F6F77536BE9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7F8F0AFE-2F59-423D-B976-F6F77536BE91}"/>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4CD0AC3F-1FA4-4B8D-93D1-81A5D6372C8B}"/>
                                            </p:graphicEl>
                                          </p:spTgt>
                                        </p:tgtEl>
                                        <p:attrNameLst>
                                          <p:attrName>style.visibility</p:attrName>
                                        </p:attrNameLst>
                                      </p:cBhvr>
                                      <p:to>
                                        <p:strVal val="visible"/>
                                      </p:to>
                                    </p:set>
                                    <p:anim calcmode="lin" valueType="num">
                                      <p:cBhvr additive="base">
                                        <p:cTn id="25" dur="500" fill="hold"/>
                                        <p:tgtEl>
                                          <p:spTgt spid="4">
                                            <p:graphicEl>
                                              <a:dgm id="{4CD0AC3F-1FA4-4B8D-93D1-81A5D6372C8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4CD0AC3F-1FA4-4B8D-93D1-81A5D6372C8B}"/>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6EA64BE2-841F-4F71-A81F-BA79CBEC4B44}"/>
                                            </p:graphicEl>
                                          </p:spTgt>
                                        </p:tgtEl>
                                        <p:attrNameLst>
                                          <p:attrName>style.visibility</p:attrName>
                                        </p:attrNameLst>
                                      </p:cBhvr>
                                      <p:to>
                                        <p:strVal val="visible"/>
                                      </p:to>
                                    </p:set>
                                    <p:anim calcmode="lin" valueType="num">
                                      <p:cBhvr additive="base">
                                        <p:cTn id="29" dur="500" fill="hold"/>
                                        <p:tgtEl>
                                          <p:spTgt spid="4">
                                            <p:graphicEl>
                                              <a:dgm id="{6EA64BE2-841F-4F71-A81F-BA79CBEC4B44}"/>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6EA64BE2-841F-4F71-A81F-BA79CBEC4B44}"/>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C79BE3F3-7C43-426D-B5D0-3375048C5731}"/>
                                            </p:graphicEl>
                                          </p:spTgt>
                                        </p:tgtEl>
                                        <p:attrNameLst>
                                          <p:attrName>style.visibility</p:attrName>
                                        </p:attrNameLst>
                                      </p:cBhvr>
                                      <p:to>
                                        <p:strVal val="visible"/>
                                      </p:to>
                                    </p:set>
                                    <p:anim calcmode="lin" valueType="num">
                                      <p:cBhvr additive="base">
                                        <p:cTn id="35" dur="500" fill="hold"/>
                                        <p:tgtEl>
                                          <p:spTgt spid="4">
                                            <p:graphicEl>
                                              <a:dgm id="{C79BE3F3-7C43-426D-B5D0-3375048C5731}"/>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C79BE3F3-7C43-426D-B5D0-3375048C5731}"/>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765060C0-9C47-44D7-BA04-590A332119B2}"/>
                                            </p:graphicEl>
                                          </p:spTgt>
                                        </p:tgtEl>
                                        <p:attrNameLst>
                                          <p:attrName>style.visibility</p:attrName>
                                        </p:attrNameLst>
                                      </p:cBhvr>
                                      <p:to>
                                        <p:strVal val="visible"/>
                                      </p:to>
                                    </p:set>
                                    <p:anim calcmode="lin" valueType="num">
                                      <p:cBhvr additive="base">
                                        <p:cTn id="39" dur="500" fill="hold"/>
                                        <p:tgtEl>
                                          <p:spTgt spid="4">
                                            <p:graphicEl>
                                              <a:dgm id="{765060C0-9C47-44D7-BA04-590A332119B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765060C0-9C47-44D7-BA04-590A332119B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678C970C-F29F-4118-9F94-A793C2B539C8}"/>
                                            </p:graphicEl>
                                          </p:spTgt>
                                        </p:tgtEl>
                                        <p:attrNameLst>
                                          <p:attrName>style.visibility</p:attrName>
                                        </p:attrNameLst>
                                      </p:cBhvr>
                                      <p:to>
                                        <p:strVal val="visible"/>
                                      </p:to>
                                    </p:set>
                                    <p:anim calcmode="lin" valueType="num">
                                      <p:cBhvr additive="base">
                                        <p:cTn id="43" dur="500" fill="hold"/>
                                        <p:tgtEl>
                                          <p:spTgt spid="4">
                                            <p:graphicEl>
                                              <a:dgm id="{678C970C-F29F-4118-9F94-A793C2B539C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678C970C-F29F-4118-9F94-A793C2B539C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55C4639E-B60E-4099-8571-C9142F49F764}"/>
                                            </p:graphicEl>
                                          </p:spTgt>
                                        </p:tgtEl>
                                        <p:attrNameLst>
                                          <p:attrName>style.visibility</p:attrName>
                                        </p:attrNameLst>
                                      </p:cBhvr>
                                      <p:to>
                                        <p:strVal val="visible"/>
                                      </p:to>
                                    </p:set>
                                    <p:anim calcmode="lin" valueType="num">
                                      <p:cBhvr additive="base">
                                        <p:cTn id="49" dur="500" fill="hold"/>
                                        <p:tgtEl>
                                          <p:spTgt spid="4">
                                            <p:graphicEl>
                                              <a:dgm id="{55C4639E-B60E-4099-8571-C9142F49F76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55C4639E-B60E-4099-8571-C9142F49F764}"/>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graphicEl>
                                              <a:dgm id="{95E70D14-AC09-42EA-AE95-719A34BB7654}"/>
                                            </p:graphicEl>
                                          </p:spTgt>
                                        </p:tgtEl>
                                        <p:attrNameLst>
                                          <p:attrName>style.visibility</p:attrName>
                                        </p:attrNameLst>
                                      </p:cBhvr>
                                      <p:to>
                                        <p:strVal val="visible"/>
                                      </p:to>
                                    </p:set>
                                    <p:anim calcmode="lin" valueType="num">
                                      <p:cBhvr additive="base">
                                        <p:cTn id="53" dur="500" fill="hold"/>
                                        <p:tgtEl>
                                          <p:spTgt spid="4">
                                            <p:graphicEl>
                                              <a:dgm id="{95E70D14-AC09-42EA-AE95-719A34BB7654}"/>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95E70D14-AC09-42EA-AE95-719A34BB7654}"/>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F2081282-62C0-4711-9AE2-487CE019A4F3}"/>
                                            </p:graphicEl>
                                          </p:spTgt>
                                        </p:tgtEl>
                                        <p:attrNameLst>
                                          <p:attrName>style.visibility</p:attrName>
                                        </p:attrNameLst>
                                      </p:cBhvr>
                                      <p:to>
                                        <p:strVal val="visible"/>
                                      </p:to>
                                    </p:set>
                                    <p:anim calcmode="lin" valueType="num">
                                      <p:cBhvr additive="base">
                                        <p:cTn id="57" dur="500" fill="hold"/>
                                        <p:tgtEl>
                                          <p:spTgt spid="4">
                                            <p:graphicEl>
                                              <a:dgm id="{F2081282-62C0-4711-9AE2-487CE019A4F3}"/>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F2081282-62C0-4711-9AE2-487CE019A4F3}"/>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44503E35-15B1-415C-80E0-E1234D8C494A}"/>
                                            </p:graphicEl>
                                          </p:spTgt>
                                        </p:tgtEl>
                                        <p:attrNameLst>
                                          <p:attrName>style.visibility</p:attrName>
                                        </p:attrNameLst>
                                      </p:cBhvr>
                                      <p:to>
                                        <p:strVal val="visible"/>
                                      </p:to>
                                    </p:set>
                                    <p:anim calcmode="lin" valueType="num">
                                      <p:cBhvr additive="base">
                                        <p:cTn id="63" dur="500" fill="hold"/>
                                        <p:tgtEl>
                                          <p:spTgt spid="4">
                                            <p:graphicEl>
                                              <a:dgm id="{44503E35-15B1-415C-80E0-E1234D8C494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44503E35-15B1-415C-80E0-E1234D8C494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F2E7D3EC-2FE2-4FC1-B4B9-E2D7E742A641}"/>
                                            </p:graphicEl>
                                          </p:spTgt>
                                        </p:tgtEl>
                                        <p:attrNameLst>
                                          <p:attrName>style.visibility</p:attrName>
                                        </p:attrNameLst>
                                      </p:cBhvr>
                                      <p:to>
                                        <p:strVal val="visible"/>
                                      </p:to>
                                    </p:set>
                                    <p:anim calcmode="lin" valueType="num">
                                      <p:cBhvr additive="base">
                                        <p:cTn id="67" dur="500" fill="hold"/>
                                        <p:tgtEl>
                                          <p:spTgt spid="4">
                                            <p:graphicEl>
                                              <a:dgm id="{F2E7D3EC-2FE2-4FC1-B4B9-E2D7E742A641}"/>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F2E7D3EC-2FE2-4FC1-B4B9-E2D7E742A641}"/>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CF4F1715-BF18-40CA-9B6C-54968E291D4F}"/>
                                            </p:graphicEl>
                                          </p:spTgt>
                                        </p:tgtEl>
                                        <p:attrNameLst>
                                          <p:attrName>style.visibility</p:attrName>
                                        </p:attrNameLst>
                                      </p:cBhvr>
                                      <p:to>
                                        <p:strVal val="visible"/>
                                      </p:to>
                                    </p:set>
                                    <p:anim calcmode="lin" valueType="num">
                                      <p:cBhvr additive="base">
                                        <p:cTn id="71" dur="500" fill="hold"/>
                                        <p:tgtEl>
                                          <p:spTgt spid="4">
                                            <p:graphicEl>
                                              <a:dgm id="{CF4F1715-BF18-40CA-9B6C-54968E291D4F}"/>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CF4F1715-BF18-40CA-9B6C-54968E291D4F}"/>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graphicEl>
                                              <a:dgm id="{D7F45419-7EBD-4F25-BDD0-846B78EDE92B}"/>
                                            </p:graphicEl>
                                          </p:spTgt>
                                        </p:tgtEl>
                                        <p:attrNameLst>
                                          <p:attrName>style.visibility</p:attrName>
                                        </p:attrNameLst>
                                      </p:cBhvr>
                                      <p:to>
                                        <p:strVal val="visible"/>
                                      </p:to>
                                    </p:set>
                                    <p:anim calcmode="lin" valueType="num">
                                      <p:cBhvr additive="base">
                                        <p:cTn id="77" dur="500" fill="hold"/>
                                        <p:tgtEl>
                                          <p:spTgt spid="4">
                                            <p:graphicEl>
                                              <a:dgm id="{D7F45419-7EBD-4F25-BDD0-846B78EDE92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D7F45419-7EBD-4F25-BDD0-846B78EDE92B}"/>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graphicEl>
                                              <a:dgm id="{DF29B862-EAD9-4707-BBFA-4ACE711BB531}"/>
                                            </p:graphicEl>
                                          </p:spTgt>
                                        </p:tgtEl>
                                        <p:attrNameLst>
                                          <p:attrName>style.visibility</p:attrName>
                                        </p:attrNameLst>
                                      </p:cBhvr>
                                      <p:to>
                                        <p:strVal val="visible"/>
                                      </p:to>
                                    </p:set>
                                    <p:anim calcmode="lin" valueType="num">
                                      <p:cBhvr additive="base">
                                        <p:cTn id="81" dur="500" fill="hold"/>
                                        <p:tgtEl>
                                          <p:spTgt spid="4">
                                            <p:graphicEl>
                                              <a:dgm id="{DF29B862-EAD9-4707-BBFA-4ACE711BB531}"/>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DF29B862-EAD9-4707-BBFA-4ACE711BB53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TotalTime>
  <Words>3814</Words>
  <Application>Microsoft Office PowerPoint</Application>
  <PresentationFormat>Widescreen</PresentationFormat>
  <Paragraphs>516</Paragraphs>
  <Slides>44</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 BLANCA</vt:lpstr>
      <vt:lpstr>Arial</vt:lpstr>
      <vt:lpstr>Calibri</vt:lpstr>
      <vt:lpstr>Corbel</vt:lpstr>
      <vt:lpstr>Georgia Pro Cond Light</vt:lpstr>
      <vt:lpstr>Speak Pro</vt:lpstr>
      <vt:lpstr>RetrospectVTI</vt:lpstr>
      <vt:lpstr>Network for the Job You REALLY  Want!</vt:lpstr>
      <vt:lpstr>5 Job-Hunting Tactics</vt:lpstr>
      <vt:lpstr>PowerPoint Presentation</vt:lpstr>
      <vt:lpstr>How are YOU Spending  Your Time?</vt:lpstr>
      <vt:lpstr>CHAT</vt:lpstr>
      <vt:lpstr>Networking? I’m too busy . . . </vt:lpstr>
      <vt:lpstr>NCENG Pyramid Of Success</vt:lpstr>
      <vt:lpstr>PowerPoint Presentation</vt:lpstr>
      <vt:lpstr>PowerPoint Presentation</vt:lpstr>
      <vt:lpstr>Where is Your Next Job?</vt:lpstr>
      <vt:lpstr>Networking Opens Doors to ‘Hidden’ Jobs</vt:lpstr>
      <vt:lpstr>CHAT</vt:lpstr>
      <vt:lpstr>PowerPoint Presentation</vt:lpstr>
      <vt:lpstr>PowerPoint Presentation</vt:lpstr>
      <vt:lpstr>How Many People Do You Know?</vt:lpstr>
      <vt:lpstr>Why Does That Matter to Your Job Search?</vt:lpstr>
      <vt:lpstr>PowerPoint Presentation</vt:lpstr>
      <vt:lpstr>PowerPoint Presentation</vt:lpstr>
      <vt:lpstr>PowerPoint Presentation</vt:lpstr>
      <vt:lpstr>Discussion:  DESCRIBE A TIME YOU ASKED FOR Help with your JOB SEARCH.   WhAT WAS THE RESULT?</vt:lpstr>
      <vt:lpstr>How to Network for Career Success</vt:lpstr>
      <vt:lpstr>PowerPoint Presentation</vt:lpstr>
      <vt:lpstr>Quality or Quantity?</vt:lpstr>
      <vt:lpstr>PowerPoint Presentation</vt:lpstr>
      <vt:lpstr>PowerPoint Presentation</vt:lpstr>
      <vt:lpstr>PowerPoint Presentation</vt:lpstr>
      <vt:lpstr>Universal Truth of Connecting</vt:lpstr>
      <vt:lpstr>Where can you connect?</vt:lpstr>
      <vt:lpstr>Watch Body Language</vt:lpstr>
      <vt:lpstr>what are best practices for connecting?</vt:lpstr>
      <vt:lpstr>    The Ask: Easier Than You Think!</vt:lpstr>
      <vt:lpstr>PowerPoint Presentation</vt:lpstr>
      <vt:lpstr>PowerPoint Presentation</vt:lpstr>
      <vt:lpstr>PowerPoint Presentation</vt:lpstr>
      <vt:lpstr>For Remote Jobs, Show You’re Tech Savvy</vt:lpstr>
      <vt:lpstr>PowerPoint Presentation</vt:lpstr>
      <vt:lpstr>PowerPoint Presentation</vt:lpstr>
      <vt:lpstr>Discussion:  what can you do to find ‘hidden jobs’ and make connections?</vt:lpstr>
      <vt:lpstr>Be Persistent – and Clever</vt:lpstr>
      <vt:lpstr>Create your Elevator Speech</vt:lpstr>
      <vt:lpstr>PowerPoint Presentation</vt:lpstr>
      <vt:lpstr>PowerPoint Presentation</vt:lpstr>
      <vt:lpstr>CHAT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during COVID-19</dc:title>
  <dc:creator>Dianne Digianantonio</dc:creator>
  <cp:lastModifiedBy>Dianne Digianantonio</cp:lastModifiedBy>
  <cp:revision>63</cp:revision>
  <cp:lastPrinted>2024-03-18T23:11:00Z</cp:lastPrinted>
  <dcterms:created xsi:type="dcterms:W3CDTF">2021-03-09T13:22:10Z</dcterms:created>
  <dcterms:modified xsi:type="dcterms:W3CDTF">2024-03-18T23:22:33Z</dcterms:modified>
</cp:coreProperties>
</file>