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0" r:id="rId6"/>
    <p:sldId id="263" r:id="rId7"/>
    <p:sldId id="272" r:id="rId8"/>
    <p:sldId id="267" r:id="rId9"/>
    <p:sldId id="269" r:id="rId10"/>
    <p:sldId id="271" r:id="rId11"/>
    <p:sldId id="270" r:id="rId12"/>
    <p:sldId id="313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71968" autoAdjust="0"/>
  </p:normalViewPr>
  <p:slideViewPr>
    <p:cSldViewPr snapToGrid="0">
      <p:cViewPr varScale="1">
        <p:scale>
          <a:sx n="88" d="100"/>
          <a:sy n="88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B82BA-9ACF-4DC3-94C5-A80B3ACB707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8A65E12-AFC4-4843-84D4-81814305132C}">
      <dgm:prSet/>
      <dgm:spPr/>
      <dgm:t>
        <a:bodyPr/>
        <a:lstStyle/>
        <a:p>
          <a:r>
            <a:rPr lang="en-US" dirty="0"/>
            <a:t>Career Fair dress is typically more casual, but you still need to look presentable</a:t>
          </a:r>
        </a:p>
      </dgm:t>
    </dgm:pt>
    <dgm:pt modelId="{DE8B463F-AB7C-40CC-9E81-3E698D05E2D3}" type="parTrans" cxnId="{8653222B-FA28-4A83-899C-FDC30E771684}">
      <dgm:prSet/>
      <dgm:spPr/>
      <dgm:t>
        <a:bodyPr/>
        <a:lstStyle/>
        <a:p>
          <a:endParaRPr lang="en-US"/>
        </a:p>
      </dgm:t>
    </dgm:pt>
    <dgm:pt modelId="{7A212E3C-2D7F-445C-B0E9-737020721F4A}" type="sibTrans" cxnId="{8653222B-FA28-4A83-899C-FDC30E771684}">
      <dgm:prSet/>
      <dgm:spPr/>
      <dgm:t>
        <a:bodyPr/>
        <a:lstStyle/>
        <a:p>
          <a:endParaRPr lang="en-US"/>
        </a:p>
      </dgm:t>
    </dgm:pt>
    <dgm:pt modelId="{BB7E151E-5B32-4E77-A4D9-CFAF20F950A0}">
      <dgm:prSet/>
      <dgm:spPr/>
      <dgm:t>
        <a:bodyPr/>
        <a:lstStyle/>
        <a:p>
          <a:r>
            <a:rPr lang="en-US" dirty="0"/>
            <a:t>When in doubt, err on the side of caution</a:t>
          </a:r>
        </a:p>
      </dgm:t>
    </dgm:pt>
    <dgm:pt modelId="{B26210DD-F50B-4DD5-AFFD-BCB250A7AD52}" type="parTrans" cxnId="{3CC390E5-3CE4-495D-B6A4-B94C176AB9B8}">
      <dgm:prSet/>
      <dgm:spPr/>
      <dgm:t>
        <a:bodyPr/>
        <a:lstStyle/>
        <a:p>
          <a:endParaRPr lang="en-US"/>
        </a:p>
      </dgm:t>
    </dgm:pt>
    <dgm:pt modelId="{2B040CF4-77E4-4522-ACBF-4354C1E26D03}" type="sibTrans" cxnId="{3CC390E5-3CE4-495D-B6A4-B94C176AB9B8}">
      <dgm:prSet/>
      <dgm:spPr/>
      <dgm:t>
        <a:bodyPr/>
        <a:lstStyle/>
        <a:p>
          <a:endParaRPr lang="en-US"/>
        </a:p>
      </dgm:t>
    </dgm:pt>
    <dgm:pt modelId="{D8CD5138-149F-441A-9040-0A1021740410}">
      <dgm:prSet custT="1"/>
      <dgm:spPr/>
      <dgm:t>
        <a:bodyPr/>
        <a:lstStyle/>
        <a:p>
          <a:r>
            <a:rPr lang="en-US" sz="1900" dirty="0"/>
            <a:t>Opting for business wear and following the previous recommendations is your best bet</a:t>
          </a:r>
        </a:p>
        <a:p>
          <a:endParaRPr lang="en-US" sz="1700" dirty="0"/>
        </a:p>
      </dgm:t>
    </dgm:pt>
    <dgm:pt modelId="{DAE91B6E-49B7-4872-A7FF-92D29488A5FC}" type="parTrans" cxnId="{A012EBA3-2F16-4A38-A976-A9A51419B999}">
      <dgm:prSet/>
      <dgm:spPr/>
      <dgm:t>
        <a:bodyPr/>
        <a:lstStyle/>
        <a:p>
          <a:endParaRPr lang="en-US"/>
        </a:p>
      </dgm:t>
    </dgm:pt>
    <dgm:pt modelId="{FD7E18EF-00CC-4377-A69F-C55D6CDAFF7F}" type="sibTrans" cxnId="{A012EBA3-2F16-4A38-A976-A9A51419B999}">
      <dgm:prSet/>
      <dgm:spPr/>
      <dgm:t>
        <a:bodyPr/>
        <a:lstStyle/>
        <a:p>
          <a:endParaRPr lang="en-US"/>
        </a:p>
      </dgm:t>
    </dgm:pt>
    <dgm:pt modelId="{AD08F9DB-AF0B-4BE3-A1DC-E3EFA8276BB4}">
      <dgm:prSet/>
      <dgm:spPr/>
      <dgm:t>
        <a:bodyPr/>
        <a:lstStyle/>
        <a:p>
          <a:r>
            <a:rPr lang="en-US" dirty="0"/>
            <a:t>Recruiters won’t mind if you look smarter than other Career Fair participants, </a:t>
          </a:r>
          <a:r>
            <a:rPr lang="en-US" b="1" dirty="0"/>
            <a:t>BUT</a:t>
          </a:r>
          <a:r>
            <a:rPr lang="en-US" dirty="0"/>
            <a:t> they will mind if they can’t imagine putting you in front of a client</a:t>
          </a:r>
        </a:p>
      </dgm:t>
    </dgm:pt>
    <dgm:pt modelId="{921EAD6B-F5D4-4730-940A-0E0FDDFFF6E7}" type="parTrans" cxnId="{5409703F-CDF4-40CD-AF38-831618F92729}">
      <dgm:prSet/>
      <dgm:spPr/>
      <dgm:t>
        <a:bodyPr/>
        <a:lstStyle/>
        <a:p>
          <a:endParaRPr lang="en-US"/>
        </a:p>
      </dgm:t>
    </dgm:pt>
    <dgm:pt modelId="{5FC6DEFD-AFF9-42CA-9362-E1EB5757710E}" type="sibTrans" cxnId="{5409703F-CDF4-40CD-AF38-831618F92729}">
      <dgm:prSet/>
      <dgm:spPr/>
      <dgm:t>
        <a:bodyPr/>
        <a:lstStyle/>
        <a:p>
          <a:endParaRPr lang="en-US"/>
        </a:p>
      </dgm:t>
    </dgm:pt>
    <dgm:pt modelId="{D118D1D9-F70F-4F71-BC56-D40520E6856E}" type="pres">
      <dgm:prSet presAssocID="{482B82BA-9ACF-4DC3-94C5-A80B3ACB7074}" presName="root" presStyleCnt="0">
        <dgm:presLayoutVars>
          <dgm:dir/>
          <dgm:resizeHandles val="exact"/>
        </dgm:presLayoutVars>
      </dgm:prSet>
      <dgm:spPr/>
    </dgm:pt>
    <dgm:pt modelId="{14C3C20E-27D4-45BD-80B0-AB026B4FFCAA}" type="pres">
      <dgm:prSet presAssocID="{482B82BA-9ACF-4DC3-94C5-A80B3ACB7074}" presName="container" presStyleCnt="0">
        <dgm:presLayoutVars>
          <dgm:dir/>
          <dgm:resizeHandles val="exact"/>
        </dgm:presLayoutVars>
      </dgm:prSet>
      <dgm:spPr/>
    </dgm:pt>
    <dgm:pt modelId="{FE95B8B9-A0DD-412B-A924-9C5D2F1AD864}" type="pres">
      <dgm:prSet presAssocID="{38A65E12-AFC4-4843-84D4-81814305132C}" presName="compNode" presStyleCnt="0"/>
      <dgm:spPr/>
    </dgm:pt>
    <dgm:pt modelId="{E2A562DC-B72D-4B5E-9845-1073393C6FBB}" type="pres">
      <dgm:prSet presAssocID="{38A65E12-AFC4-4843-84D4-81814305132C}" presName="iconBgRect" presStyleLbl="bgShp" presStyleIdx="0" presStyleCnt="4"/>
      <dgm:spPr/>
    </dgm:pt>
    <dgm:pt modelId="{4A4F59D0-1558-4C90-84CA-AE4BF218F59A}" type="pres">
      <dgm:prSet presAssocID="{38A65E12-AFC4-4843-84D4-81814305132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ger"/>
        </a:ext>
      </dgm:extLst>
    </dgm:pt>
    <dgm:pt modelId="{1E37BF16-CE1B-4AFF-9F8C-9C94E467482C}" type="pres">
      <dgm:prSet presAssocID="{38A65E12-AFC4-4843-84D4-81814305132C}" presName="spaceRect" presStyleCnt="0"/>
      <dgm:spPr/>
    </dgm:pt>
    <dgm:pt modelId="{1EA45386-E24A-4459-AEE2-E4C6844DA2EC}" type="pres">
      <dgm:prSet presAssocID="{38A65E12-AFC4-4843-84D4-81814305132C}" presName="textRect" presStyleLbl="revTx" presStyleIdx="0" presStyleCnt="4">
        <dgm:presLayoutVars>
          <dgm:chMax val="1"/>
          <dgm:chPref val="1"/>
        </dgm:presLayoutVars>
      </dgm:prSet>
      <dgm:spPr/>
    </dgm:pt>
    <dgm:pt modelId="{90278F30-9566-4872-889A-8F6DE9AED875}" type="pres">
      <dgm:prSet presAssocID="{7A212E3C-2D7F-445C-B0E9-737020721F4A}" presName="sibTrans" presStyleLbl="sibTrans2D1" presStyleIdx="0" presStyleCnt="0"/>
      <dgm:spPr/>
    </dgm:pt>
    <dgm:pt modelId="{CD0F2798-34A4-4E79-8A38-205336A13DC9}" type="pres">
      <dgm:prSet presAssocID="{BB7E151E-5B32-4E77-A4D9-CFAF20F950A0}" presName="compNode" presStyleCnt="0"/>
      <dgm:spPr/>
    </dgm:pt>
    <dgm:pt modelId="{4B8D1E49-A3F0-4F79-81C4-7C6D5D114111}" type="pres">
      <dgm:prSet presAssocID="{BB7E151E-5B32-4E77-A4D9-CFAF20F950A0}" presName="iconBgRect" presStyleLbl="bgShp" presStyleIdx="1" presStyleCnt="4"/>
      <dgm:spPr/>
    </dgm:pt>
    <dgm:pt modelId="{4D691908-34AC-42FD-9DE1-93D16B73086A}" type="pres">
      <dgm:prSet presAssocID="{BB7E151E-5B32-4E77-A4D9-CFAF20F950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FDD96FF3-8B31-49D3-81F5-5249E4223156}" type="pres">
      <dgm:prSet presAssocID="{BB7E151E-5B32-4E77-A4D9-CFAF20F950A0}" presName="spaceRect" presStyleCnt="0"/>
      <dgm:spPr/>
    </dgm:pt>
    <dgm:pt modelId="{851B7DD7-F94C-4382-9D9F-E208B4032EC1}" type="pres">
      <dgm:prSet presAssocID="{BB7E151E-5B32-4E77-A4D9-CFAF20F950A0}" presName="textRect" presStyleLbl="revTx" presStyleIdx="1" presStyleCnt="4" custScaleY="58230" custLinFactNeighborX="-22" custLinFactNeighborY="-1711">
        <dgm:presLayoutVars>
          <dgm:chMax val="1"/>
          <dgm:chPref val="1"/>
        </dgm:presLayoutVars>
      </dgm:prSet>
      <dgm:spPr/>
    </dgm:pt>
    <dgm:pt modelId="{8ED85212-666D-4177-8734-E19B11F9B0FF}" type="pres">
      <dgm:prSet presAssocID="{2B040CF4-77E4-4522-ACBF-4354C1E26D03}" presName="sibTrans" presStyleLbl="sibTrans2D1" presStyleIdx="0" presStyleCnt="0"/>
      <dgm:spPr/>
    </dgm:pt>
    <dgm:pt modelId="{52AFFE4B-9D2F-400D-B1F8-40A868E00FB0}" type="pres">
      <dgm:prSet presAssocID="{D8CD5138-149F-441A-9040-0A1021740410}" presName="compNode" presStyleCnt="0"/>
      <dgm:spPr/>
    </dgm:pt>
    <dgm:pt modelId="{2B3AE34A-0D15-4D77-AD64-DE8E46D6D737}" type="pres">
      <dgm:prSet presAssocID="{D8CD5138-149F-441A-9040-0A1021740410}" presName="iconBgRect" presStyleLbl="bgShp" presStyleIdx="2" presStyleCnt="4"/>
      <dgm:spPr/>
    </dgm:pt>
    <dgm:pt modelId="{A5C97A08-E313-42F0-BFC7-87681DB90E4F}" type="pres">
      <dgm:prSet presAssocID="{D8CD5138-149F-441A-9040-0A102174041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171B3FB-7B26-4FA7-A149-389D59CE6C14}" type="pres">
      <dgm:prSet presAssocID="{D8CD5138-149F-441A-9040-0A1021740410}" presName="spaceRect" presStyleCnt="0"/>
      <dgm:spPr/>
    </dgm:pt>
    <dgm:pt modelId="{0A342A10-0143-45DC-9106-E2AA74ED31EB}" type="pres">
      <dgm:prSet presAssocID="{D8CD5138-149F-441A-9040-0A1021740410}" presName="textRect" presStyleLbl="revTx" presStyleIdx="2" presStyleCnt="4">
        <dgm:presLayoutVars>
          <dgm:chMax val="1"/>
          <dgm:chPref val="1"/>
        </dgm:presLayoutVars>
      </dgm:prSet>
      <dgm:spPr/>
    </dgm:pt>
    <dgm:pt modelId="{D5C25E31-263C-4A6C-83E2-E1B8BF4D6206}" type="pres">
      <dgm:prSet presAssocID="{FD7E18EF-00CC-4377-A69F-C55D6CDAFF7F}" presName="sibTrans" presStyleLbl="sibTrans2D1" presStyleIdx="0" presStyleCnt="0"/>
      <dgm:spPr/>
    </dgm:pt>
    <dgm:pt modelId="{3FC8555F-17BD-45C9-91FA-A423833EA567}" type="pres">
      <dgm:prSet presAssocID="{AD08F9DB-AF0B-4BE3-A1DC-E3EFA8276BB4}" presName="compNode" presStyleCnt="0"/>
      <dgm:spPr/>
    </dgm:pt>
    <dgm:pt modelId="{1B912C7B-B8A6-41D8-8A19-5F12C0B4B420}" type="pres">
      <dgm:prSet presAssocID="{AD08F9DB-AF0B-4BE3-A1DC-E3EFA8276BB4}" presName="iconBgRect" presStyleLbl="bgShp" presStyleIdx="3" presStyleCnt="4"/>
      <dgm:spPr/>
    </dgm:pt>
    <dgm:pt modelId="{1A3A4143-B0A7-4DDA-A04E-8706BFC9F8D7}" type="pres">
      <dgm:prSet presAssocID="{AD08F9DB-AF0B-4BE3-A1DC-E3EFA8276BB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00C3C8E-1E42-4B81-A05E-31A9465C6407}" type="pres">
      <dgm:prSet presAssocID="{AD08F9DB-AF0B-4BE3-A1DC-E3EFA8276BB4}" presName="spaceRect" presStyleCnt="0"/>
      <dgm:spPr/>
    </dgm:pt>
    <dgm:pt modelId="{C4860547-DB62-4474-8DF1-907E604A42D2}" type="pres">
      <dgm:prSet presAssocID="{AD08F9DB-AF0B-4BE3-A1DC-E3EFA8276BB4}" presName="textRect" presStyleLbl="revTx" presStyleIdx="3" presStyleCnt="4" custLinFactNeighborX="-22" custLinFactNeighborY="-6845">
        <dgm:presLayoutVars>
          <dgm:chMax val="1"/>
          <dgm:chPref val="1"/>
        </dgm:presLayoutVars>
      </dgm:prSet>
      <dgm:spPr/>
    </dgm:pt>
  </dgm:ptLst>
  <dgm:cxnLst>
    <dgm:cxn modelId="{5CED9E0F-13D7-4782-A712-B7EA0F8322B0}" type="presOf" srcId="{D8CD5138-149F-441A-9040-0A1021740410}" destId="{0A342A10-0143-45DC-9106-E2AA74ED31EB}" srcOrd="0" destOrd="0" presId="urn:microsoft.com/office/officeart/2018/2/layout/IconCircleList"/>
    <dgm:cxn modelId="{1651C923-C8C9-4FA1-8523-68F9107CA2FC}" type="presOf" srcId="{38A65E12-AFC4-4843-84D4-81814305132C}" destId="{1EA45386-E24A-4459-AEE2-E4C6844DA2EC}" srcOrd="0" destOrd="0" presId="urn:microsoft.com/office/officeart/2018/2/layout/IconCircleList"/>
    <dgm:cxn modelId="{8653222B-FA28-4A83-899C-FDC30E771684}" srcId="{482B82BA-9ACF-4DC3-94C5-A80B3ACB7074}" destId="{38A65E12-AFC4-4843-84D4-81814305132C}" srcOrd="0" destOrd="0" parTransId="{DE8B463F-AB7C-40CC-9E81-3E698D05E2D3}" sibTransId="{7A212E3C-2D7F-445C-B0E9-737020721F4A}"/>
    <dgm:cxn modelId="{5409703F-CDF4-40CD-AF38-831618F92729}" srcId="{482B82BA-9ACF-4DC3-94C5-A80B3ACB7074}" destId="{AD08F9DB-AF0B-4BE3-A1DC-E3EFA8276BB4}" srcOrd="3" destOrd="0" parTransId="{921EAD6B-F5D4-4730-940A-0E0FDDFFF6E7}" sibTransId="{5FC6DEFD-AFF9-42CA-9362-E1EB5757710E}"/>
    <dgm:cxn modelId="{0496B349-1FA2-4587-8619-8A0D1159CAE6}" type="presOf" srcId="{7A212E3C-2D7F-445C-B0E9-737020721F4A}" destId="{90278F30-9566-4872-889A-8F6DE9AED875}" srcOrd="0" destOrd="0" presId="urn:microsoft.com/office/officeart/2018/2/layout/IconCircleList"/>
    <dgm:cxn modelId="{A012EBA3-2F16-4A38-A976-A9A51419B999}" srcId="{482B82BA-9ACF-4DC3-94C5-A80B3ACB7074}" destId="{D8CD5138-149F-441A-9040-0A1021740410}" srcOrd="2" destOrd="0" parTransId="{DAE91B6E-49B7-4872-A7FF-92D29488A5FC}" sibTransId="{FD7E18EF-00CC-4377-A69F-C55D6CDAFF7F}"/>
    <dgm:cxn modelId="{42FE45A6-F962-46C9-BB16-0EF74FC005EA}" type="presOf" srcId="{482B82BA-9ACF-4DC3-94C5-A80B3ACB7074}" destId="{D118D1D9-F70F-4F71-BC56-D40520E6856E}" srcOrd="0" destOrd="0" presId="urn:microsoft.com/office/officeart/2018/2/layout/IconCircleList"/>
    <dgm:cxn modelId="{EFD431C0-5887-4BAF-B0D7-E6B47F170EE8}" type="presOf" srcId="{BB7E151E-5B32-4E77-A4D9-CFAF20F950A0}" destId="{851B7DD7-F94C-4382-9D9F-E208B4032EC1}" srcOrd="0" destOrd="0" presId="urn:microsoft.com/office/officeart/2018/2/layout/IconCircleList"/>
    <dgm:cxn modelId="{5BC01BC6-AEB0-4234-B5AF-18EE5B7C1EEF}" type="presOf" srcId="{FD7E18EF-00CC-4377-A69F-C55D6CDAFF7F}" destId="{D5C25E31-263C-4A6C-83E2-E1B8BF4D6206}" srcOrd="0" destOrd="0" presId="urn:microsoft.com/office/officeart/2018/2/layout/IconCircleList"/>
    <dgm:cxn modelId="{3CC390E5-3CE4-495D-B6A4-B94C176AB9B8}" srcId="{482B82BA-9ACF-4DC3-94C5-A80B3ACB7074}" destId="{BB7E151E-5B32-4E77-A4D9-CFAF20F950A0}" srcOrd="1" destOrd="0" parTransId="{B26210DD-F50B-4DD5-AFFD-BCB250A7AD52}" sibTransId="{2B040CF4-77E4-4522-ACBF-4354C1E26D03}"/>
    <dgm:cxn modelId="{6BC8C9F3-C178-4D3B-A937-4897820047F8}" type="presOf" srcId="{AD08F9DB-AF0B-4BE3-A1DC-E3EFA8276BB4}" destId="{C4860547-DB62-4474-8DF1-907E604A42D2}" srcOrd="0" destOrd="0" presId="urn:microsoft.com/office/officeart/2018/2/layout/IconCircleList"/>
    <dgm:cxn modelId="{6A3F2BF9-9968-4794-9AFE-83F845655319}" type="presOf" srcId="{2B040CF4-77E4-4522-ACBF-4354C1E26D03}" destId="{8ED85212-666D-4177-8734-E19B11F9B0FF}" srcOrd="0" destOrd="0" presId="urn:microsoft.com/office/officeart/2018/2/layout/IconCircleList"/>
    <dgm:cxn modelId="{9D13AB08-E89A-4596-8ECD-2F2C9D9AA148}" type="presParOf" srcId="{D118D1D9-F70F-4F71-BC56-D40520E6856E}" destId="{14C3C20E-27D4-45BD-80B0-AB026B4FFCAA}" srcOrd="0" destOrd="0" presId="urn:microsoft.com/office/officeart/2018/2/layout/IconCircleList"/>
    <dgm:cxn modelId="{D82D3225-3B59-40F0-B1C8-5D248152DADC}" type="presParOf" srcId="{14C3C20E-27D4-45BD-80B0-AB026B4FFCAA}" destId="{FE95B8B9-A0DD-412B-A924-9C5D2F1AD864}" srcOrd="0" destOrd="0" presId="urn:microsoft.com/office/officeart/2018/2/layout/IconCircleList"/>
    <dgm:cxn modelId="{D1638F95-7F73-47B8-86B0-DFBBF157F1A7}" type="presParOf" srcId="{FE95B8B9-A0DD-412B-A924-9C5D2F1AD864}" destId="{E2A562DC-B72D-4B5E-9845-1073393C6FBB}" srcOrd="0" destOrd="0" presId="urn:microsoft.com/office/officeart/2018/2/layout/IconCircleList"/>
    <dgm:cxn modelId="{D4983967-6972-474D-AFF3-15F8BEB795AF}" type="presParOf" srcId="{FE95B8B9-A0DD-412B-A924-9C5D2F1AD864}" destId="{4A4F59D0-1558-4C90-84CA-AE4BF218F59A}" srcOrd="1" destOrd="0" presId="urn:microsoft.com/office/officeart/2018/2/layout/IconCircleList"/>
    <dgm:cxn modelId="{AAA784B4-1C92-471D-AFEC-BB470C2C0D1A}" type="presParOf" srcId="{FE95B8B9-A0DD-412B-A924-9C5D2F1AD864}" destId="{1E37BF16-CE1B-4AFF-9F8C-9C94E467482C}" srcOrd="2" destOrd="0" presId="urn:microsoft.com/office/officeart/2018/2/layout/IconCircleList"/>
    <dgm:cxn modelId="{848FBF0A-79A8-4FD4-A9F4-1C5A30DD0348}" type="presParOf" srcId="{FE95B8B9-A0DD-412B-A924-9C5D2F1AD864}" destId="{1EA45386-E24A-4459-AEE2-E4C6844DA2EC}" srcOrd="3" destOrd="0" presId="urn:microsoft.com/office/officeart/2018/2/layout/IconCircleList"/>
    <dgm:cxn modelId="{5C1B0F36-F581-4F2A-A69A-CB8EBCDE4E56}" type="presParOf" srcId="{14C3C20E-27D4-45BD-80B0-AB026B4FFCAA}" destId="{90278F30-9566-4872-889A-8F6DE9AED875}" srcOrd="1" destOrd="0" presId="urn:microsoft.com/office/officeart/2018/2/layout/IconCircleList"/>
    <dgm:cxn modelId="{88BBCC02-02AF-4DF9-B25A-F4CF5CD63474}" type="presParOf" srcId="{14C3C20E-27D4-45BD-80B0-AB026B4FFCAA}" destId="{CD0F2798-34A4-4E79-8A38-205336A13DC9}" srcOrd="2" destOrd="0" presId="urn:microsoft.com/office/officeart/2018/2/layout/IconCircleList"/>
    <dgm:cxn modelId="{DDE87298-8EBD-4E8B-8D93-94DEBA0AD65C}" type="presParOf" srcId="{CD0F2798-34A4-4E79-8A38-205336A13DC9}" destId="{4B8D1E49-A3F0-4F79-81C4-7C6D5D114111}" srcOrd="0" destOrd="0" presId="urn:microsoft.com/office/officeart/2018/2/layout/IconCircleList"/>
    <dgm:cxn modelId="{5026D042-0928-49CD-A1DF-93989DD6D238}" type="presParOf" srcId="{CD0F2798-34A4-4E79-8A38-205336A13DC9}" destId="{4D691908-34AC-42FD-9DE1-93D16B73086A}" srcOrd="1" destOrd="0" presId="urn:microsoft.com/office/officeart/2018/2/layout/IconCircleList"/>
    <dgm:cxn modelId="{8D09FE1D-0AFF-42E8-BDA8-CDEE6F65C64B}" type="presParOf" srcId="{CD0F2798-34A4-4E79-8A38-205336A13DC9}" destId="{FDD96FF3-8B31-49D3-81F5-5249E4223156}" srcOrd="2" destOrd="0" presId="urn:microsoft.com/office/officeart/2018/2/layout/IconCircleList"/>
    <dgm:cxn modelId="{F15005DD-D1C2-4A3F-9C4A-4BC73C30BBBC}" type="presParOf" srcId="{CD0F2798-34A4-4E79-8A38-205336A13DC9}" destId="{851B7DD7-F94C-4382-9D9F-E208B4032EC1}" srcOrd="3" destOrd="0" presId="urn:microsoft.com/office/officeart/2018/2/layout/IconCircleList"/>
    <dgm:cxn modelId="{6B06C0C6-0802-450B-9A2F-25C5709D631B}" type="presParOf" srcId="{14C3C20E-27D4-45BD-80B0-AB026B4FFCAA}" destId="{8ED85212-666D-4177-8734-E19B11F9B0FF}" srcOrd="3" destOrd="0" presId="urn:microsoft.com/office/officeart/2018/2/layout/IconCircleList"/>
    <dgm:cxn modelId="{FAE02091-0235-44FF-8FA7-F3160A439DFE}" type="presParOf" srcId="{14C3C20E-27D4-45BD-80B0-AB026B4FFCAA}" destId="{52AFFE4B-9D2F-400D-B1F8-40A868E00FB0}" srcOrd="4" destOrd="0" presId="urn:microsoft.com/office/officeart/2018/2/layout/IconCircleList"/>
    <dgm:cxn modelId="{11661627-6022-4DCB-BC40-6405E57BEF34}" type="presParOf" srcId="{52AFFE4B-9D2F-400D-B1F8-40A868E00FB0}" destId="{2B3AE34A-0D15-4D77-AD64-DE8E46D6D737}" srcOrd="0" destOrd="0" presId="urn:microsoft.com/office/officeart/2018/2/layout/IconCircleList"/>
    <dgm:cxn modelId="{2BFCA563-59B7-45E6-9C22-1FCC9BAD9C1C}" type="presParOf" srcId="{52AFFE4B-9D2F-400D-B1F8-40A868E00FB0}" destId="{A5C97A08-E313-42F0-BFC7-87681DB90E4F}" srcOrd="1" destOrd="0" presId="urn:microsoft.com/office/officeart/2018/2/layout/IconCircleList"/>
    <dgm:cxn modelId="{9B5BFEA3-9AC2-4EA4-86BC-B34295C66551}" type="presParOf" srcId="{52AFFE4B-9D2F-400D-B1F8-40A868E00FB0}" destId="{D171B3FB-7B26-4FA7-A149-389D59CE6C14}" srcOrd="2" destOrd="0" presId="urn:microsoft.com/office/officeart/2018/2/layout/IconCircleList"/>
    <dgm:cxn modelId="{BBF47308-5018-4532-8BEC-CC4792CD56ED}" type="presParOf" srcId="{52AFFE4B-9D2F-400D-B1F8-40A868E00FB0}" destId="{0A342A10-0143-45DC-9106-E2AA74ED31EB}" srcOrd="3" destOrd="0" presId="urn:microsoft.com/office/officeart/2018/2/layout/IconCircleList"/>
    <dgm:cxn modelId="{3D2C74BA-3F12-4300-A156-2D8EBFDAD1DE}" type="presParOf" srcId="{14C3C20E-27D4-45BD-80B0-AB026B4FFCAA}" destId="{D5C25E31-263C-4A6C-83E2-E1B8BF4D6206}" srcOrd="5" destOrd="0" presId="urn:microsoft.com/office/officeart/2018/2/layout/IconCircleList"/>
    <dgm:cxn modelId="{567B5433-433A-4739-8701-F55FA32C7732}" type="presParOf" srcId="{14C3C20E-27D4-45BD-80B0-AB026B4FFCAA}" destId="{3FC8555F-17BD-45C9-91FA-A423833EA567}" srcOrd="6" destOrd="0" presId="urn:microsoft.com/office/officeart/2018/2/layout/IconCircleList"/>
    <dgm:cxn modelId="{258B33EF-A496-4FEE-9CD9-BE857CDCD1AC}" type="presParOf" srcId="{3FC8555F-17BD-45C9-91FA-A423833EA567}" destId="{1B912C7B-B8A6-41D8-8A19-5F12C0B4B420}" srcOrd="0" destOrd="0" presId="urn:microsoft.com/office/officeart/2018/2/layout/IconCircleList"/>
    <dgm:cxn modelId="{D7C12127-8616-4731-A8DD-D2C76C474CDF}" type="presParOf" srcId="{3FC8555F-17BD-45C9-91FA-A423833EA567}" destId="{1A3A4143-B0A7-4DDA-A04E-8706BFC9F8D7}" srcOrd="1" destOrd="0" presId="urn:microsoft.com/office/officeart/2018/2/layout/IconCircleList"/>
    <dgm:cxn modelId="{E9D0C7FF-F9E2-4E09-955C-BEDF45C2BEC6}" type="presParOf" srcId="{3FC8555F-17BD-45C9-91FA-A423833EA567}" destId="{200C3C8E-1E42-4B81-A05E-31A9465C6407}" srcOrd="2" destOrd="0" presId="urn:microsoft.com/office/officeart/2018/2/layout/IconCircleList"/>
    <dgm:cxn modelId="{12AA845C-957D-4B9F-BD2D-6D96D0516E42}" type="presParOf" srcId="{3FC8555F-17BD-45C9-91FA-A423833EA567}" destId="{C4860547-DB62-4474-8DF1-907E604A42D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631421-EC96-438A-8288-B2A99407F86D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1159AD0-7855-4F0D-8519-90654943CF1D}">
      <dgm:prSet custT="1"/>
      <dgm:spPr/>
      <dgm:t>
        <a:bodyPr/>
        <a:lstStyle/>
        <a:p>
          <a:r>
            <a:rPr lang="en-US" sz="2000" b="0" dirty="0"/>
            <a:t>First Impressions are made in less than seven seconds!</a:t>
          </a:r>
          <a:endParaRPr lang="en-US" sz="2000" b="0" i="0" dirty="0"/>
        </a:p>
      </dgm:t>
    </dgm:pt>
    <dgm:pt modelId="{E164A821-E18F-4A98-BCCB-0F2188469B7C}" type="parTrans" cxnId="{432933EF-D585-44A3-B699-1B7E4D70D45C}">
      <dgm:prSet/>
      <dgm:spPr/>
      <dgm:t>
        <a:bodyPr/>
        <a:lstStyle/>
        <a:p>
          <a:endParaRPr lang="en-US"/>
        </a:p>
      </dgm:t>
    </dgm:pt>
    <dgm:pt modelId="{E2917EC8-AE80-4FC5-A7C0-CC03FB6BCADA}" type="sibTrans" cxnId="{432933EF-D585-44A3-B699-1B7E4D70D45C}">
      <dgm:prSet/>
      <dgm:spPr/>
      <dgm:t>
        <a:bodyPr/>
        <a:lstStyle/>
        <a:p>
          <a:endParaRPr lang="en-US"/>
        </a:p>
      </dgm:t>
    </dgm:pt>
    <dgm:pt modelId="{7AC6B158-FF6B-4A29-8FC6-5AEA05EB96D2}">
      <dgm:prSet custT="1"/>
      <dgm:spPr/>
      <dgm:t>
        <a:bodyPr/>
        <a:lstStyle/>
        <a:p>
          <a:r>
            <a:rPr lang="en-US" sz="2000" b="0" i="0" u="none" dirty="0"/>
            <a:t>Appearance is NOT only limited to what you wear </a:t>
          </a:r>
        </a:p>
      </dgm:t>
    </dgm:pt>
    <dgm:pt modelId="{E2D15317-ED78-4D26-A4BC-8AFC095B6863}" type="parTrans" cxnId="{F5D6AE91-2397-466D-BA9C-6E15955CDF9B}">
      <dgm:prSet/>
      <dgm:spPr/>
      <dgm:t>
        <a:bodyPr/>
        <a:lstStyle/>
        <a:p>
          <a:endParaRPr lang="en-US"/>
        </a:p>
      </dgm:t>
    </dgm:pt>
    <dgm:pt modelId="{77850A52-6523-471E-AFB6-429D6FAF3B01}" type="sibTrans" cxnId="{F5D6AE91-2397-466D-BA9C-6E15955CDF9B}">
      <dgm:prSet/>
      <dgm:spPr/>
      <dgm:t>
        <a:bodyPr/>
        <a:lstStyle/>
        <a:p>
          <a:endParaRPr lang="en-US"/>
        </a:p>
      </dgm:t>
    </dgm:pt>
    <dgm:pt modelId="{E877F71C-EC42-4DB1-8B8F-E509B8A3FBCD}">
      <dgm:prSet custT="1"/>
      <dgm:spPr/>
      <dgm:t>
        <a:bodyPr/>
        <a:lstStyle/>
        <a:p>
          <a:r>
            <a:rPr lang="en-US" sz="2000" b="0" dirty="0"/>
            <a:t>Being comfortable is critical!</a:t>
          </a:r>
        </a:p>
      </dgm:t>
    </dgm:pt>
    <dgm:pt modelId="{56F96BCE-D17B-424C-A972-1C107AFBEEB7}" type="parTrans" cxnId="{D7035B10-8179-45ED-8B99-A3DCC7F30911}">
      <dgm:prSet/>
      <dgm:spPr/>
      <dgm:t>
        <a:bodyPr/>
        <a:lstStyle/>
        <a:p>
          <a:endParaRPr lang="en-US"/>
        </a:p>
      </dgm:t>
    </dgm:pt>
    <dgm:pt modelId="{6273D1C1-564F-42ED-AF62-BCDF8B04419E}" type="sibTrans" cxnId="{D7035B10-8179-45ED-8B99-A3DCC7F30911}">
      <dgm:prSet/>
      <dgm:spPr/>
      <dgm:t>
        <a:bodyPr/>
        <a:lstStyle/>
        <a:p>
          <a:endParaRPr lang="en-US"/>
        </a:p>
      </dgm:t>
    </dgm:pt>
    <dgm:pt modelId="{D781F126-32DC-44B3-BF67-557605BBD328}">
      <dgm:prSet custT="1"/>
      <dgm:spPr/>
      <dgm:t>
        <a:bodyPr/>
        <a:lstStyle/>
        <a:p>
          <a:r>
            <a:rPr lang="en-US" sz="2000" b="0" i="0" dirty="0"/>
            <a:t>Be prepared and be able to </a:t>
          </a:r>
          <a:r>
            <a:rPr lang="en-US" sz="20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quickly</a:t>
          </a:r>
          <a:r>
            <a:rPr lang="en-US" sz="2000" b="0" i="0" dirty="0"/>
            <a:t> </a:t>
          </a:r>
          <a:r>
            <a:rPr lang="en-US" sz="2000" b="0" i="1" u="sng" dirty="0"/>
            <a:t>shop</a:t>
          </a:r>
          <a:r>
            <a:rPr lang="en-US" sz="2000" b="0" i="0" dirty="0"/>
            <a:t> your closet</a:t>
          </a:r>
          <a:endParaRPr lang="en-US" sz="2000" b="0" dirty="0"/>
        </a:p>
      </dgm:t>
    </dgm:pt>
    <dgm:pt modelId="{943267AE-5D19-47F5-BF89-ED4D3CA89A43}" type="parTrans" cxnId="{3B86BF09-2C54-4B40-A466-804F7DA50B94}">
      <dgm:prSet/>
      <dgm:spPr/>
      <dgm:t>
        <a:bodyPr/>
        <a:lstStyle/>
        <a:p>
          <a:endParaRPr lang="en-US"/>
        </a:p>
      </dgm:t>
    </dgm:pt>
    <dgm:pt modelId="{ABBE245D-B5D7-48D1-BF47-EF5031896752}" type="sibTrans" cxnId="{3B86BF09-2C54-4B40-A466-804F7DA50B94}">
      <dgm:prSet/>
      <dgm:spPr/>
      <dgm:t>
        <a:bodyPr/>
        <a:lstStyle/>
        <a:p>
          <a:endParaRPr lang="en-US"/>
        </a:p>
      </dgm:t>
    </dgm:pt>
    <dgm:pt modelId="{EDEA31F0-1D79-4291-8AC5-CF40100A4612}">
      <dgm:prSet custT="1"/>
      <dgm:spPr/>
      <dgm:t>
        <a:bodyPr/>
        <a:lstStyle/>
        <a:p>
          <a:r>
            <a:rPr lang="en-US" sz="2000" b="0" kern="1200" dirty="0"/>
            <a:t>Good posture is CRITICAL!!</a:t>
          </a:r>
        </a:p>
      </dgm:t>
    </dgm:pt>
    <dgm:pt modelId="{7DA5EF6E-4F99-44CA-86E4-0E3AB5C57A9D}" type="parTrans" cxnId="{1DDD8203-CF39-4E04-B99B-327DF7894110}">
      <dgm:prSet/>
      <dgm:spPr/>
      <dgm:t>
        <a:bodyPr/>
        <a:lstStyle/>
        <a:p>
          <a:endParaRPr lang="en-US"/>
        </a:p>
      </dgm:t>
    </dgm:pt>
    <dgm:pt modelId="{B9C2038F-63B6-4246-9AC7-5238B1B02674}" type="sibTrans" cxnId="{1DDD8203-CF39-4E04-B99B-327DF7894110}">
      <dgm:prSet/>
      <dgm:spPr/>
      <dgm:t>
        <a:bodyPr/>
        <a:lstStyle/>
        <a:p>
          <a:endParaRPr lang="en-US"/>
        </a:p>
      </dgm:t>
    </dgm:pt>
    <dgm:pt modelId="{EFB786F0-1932-4EB9-82B6-0F1AB214F398}">
      <dgm:prSet custT="1"/>
      <dgm:spPr/>
      <dgm:t>
        <a:bodyPr/>
        <a:lstStyle/>
        <a:p>
          <a:r>
            <a:rPr lang="en-US" sz="2000" b="1" dirty="0">
              <a:highlight>
                <a:srgbClr val="FFFF00"/>
              </a:highlight>
            </a:rPr>
            <a:t>*It is MUCH better to be overdressed than underdressed!</a:t>
          </a:r>
        </a:p>
      </dgm:t>
    </dgm:pt>
    <dgm:pt modelId="{FFE6838C-1DE7-4906-B957-D21FB5D01D66}" type="parTrans" cxnId="{4B0EC927-64CA-4ADC-9C73-9B4F26DD9106}">
      <dgm:prSet/>
      <dgm:spPr/>
      <dgm:t>
        <a:bodyPr/>
        <a:lstStyle/>
        <a:p>
          <a:endParaRPr lang="en-US"/>
        </a:p>
      </dgm:t>
    </dgm:pt>
    <dgm:pt modelId="{6D1BE741-4131-4095-A556-6024AAC9A50F}" type="sibTrans" cxnId="{4B0EC927-64CA-4ADC-9C73-9B4F26DD9106}">
      <dgm:prSet/>
      <dgm:spPr/>
      <dgm:t>
        <a:bodyPr/>
        <a:lstStyle/>
        <a:p>
          <a:endParaRPr lang="en-US"/>
        </a:p>
      </dgm:t>
    </dgm:pt>
    <dgm:pt modelId="{2C218F1F-9A4C-4B2F-A6C5-DE5E8507463C}">
      <dgm:prSet custT="1"/>
      <dgm:spPr/>
      <dgm:t>
        <a:bodyPr/>
        <a:lstStyle/>
        <a:p>
          <a:r>
            <a:rPr lang="en-US" sz="2000" b="0" dirty="0"/>
            <a:t>The first impression people have of you is a </a:t>
          </a:r>
          <a:r>
            <a:rPr lang="en-US" sz="2000" b="0" i="1" u="sng" dirty="0"/>
            <a:t>critical</a:t>
          </a:r>
          <a:r>
            <a:rPr lang="en-US" sz="2000" b="0" dirty="0"/>
            <a:t> determining factor as to whether they want to work and/or  associate with you personally and professionally</a:t>
          </a:r>
        </a:p>
      </dgm:t>
    </dgm:pt>
    <dgm:pt modelId="{17B1766A-99AE-4921-8FC7-44D76884F285}" type="sibTrans" cxnId="{48D0E9E6-CA82-4F8A-AABE-3CAF8B90FD06}">
      <dgm:prSet/>
      <dgm:spPr/>
      <dgm:t>
        <a:bodyPr/>
        <a:lstStyle/>
        <a:p>
          <a:endParaRPr lang="en-US"/>
        </a:p>
      </dgm:t>
    </dgm:pt>
    <dgm:pt modelId="{C322C32F-BD83-4585-8B73-AEAF728AC8E9}" type="parTrans" cxnId="{48D0E9E6-CA82-4F8A-AABE-3CAF8B90FD06}">
      <dgm:prSet/>
      <dgm:spPr/>
      <dgm:t>
        <a:bodyPr/>
        <a:lstStyle/>
        <a:p>
          <a:endParaRPr lang="en-US"/>
        </a:p>
      </dgm:t>
    </dgm:pt>
    <dgm:pt modelId="{5E0401D1-4A51-4782-B5B1-D1FA10734FEF}">
      <dgm:prSet custT="1"/>
      <dgm:spPr/>
      <dgm:t>
        <a:bodyPr/>
        <a:lstStyle/>
        <a:p>
          <a:r>
            <a:rPr lang="en-US" sz="2000" b="0" dirty="0">
              <a:solidFill>
                <a:srgbClr val="000000"/>
              </a:solidFill>
            </a:rPr>
            <a:t>Before you attend any networking event, </a:t>
          </a:r>
          <a:r>
            <a:rPr lang="en-US" sz="2000" b="0" i="1" u="none" dirty="0">
              <a:solidFill>
                <a:srgbClr val="000000"/>
              </a:solidFill>
            </a:rPr>
            <a:t>find out what the dress code is for the event</a:t>
          </a:r>
          <a:br>
            <a:rPr lang="en-US" sz="1600" dirty="0">
              <a:solidFill>
                <a:srgbClr val="000000"/>
              </a:solidFill>
            </a:rPr>
          </a:br>
          <a:endParaRPr lang="en-US" sz="1600" b="1" dirty="0"/>
        </a:p>
      </dgm:t>
    </dgm:pt>
    <dgm:pt modelId="{BCCD4529-C97D-4AC5-A64E-FBE4D1D63467}" type="sibTrans" cxnId="{CA1142DF-7804-459A-88DF-AB93D1103E64}">
      <dgm:prSet/>
      <dgm:spPr/>
      <dgm:t>
        <a:bodyPr/>
        <a:lstStyle/>
        <a:p>
          <a:endParaRPr lang="en-US"/>
        </a:p>
      </dgm:t>
    </dgm:pt>
    <dgm:pt modelId="{122DBBA1-6D54-4EA2-A9B3-7BD8CE09E47C}" type="parTrans" cxnId="{CA1142DF-7804-459A-88DF-AB93D1103E64}">
      <dgm:prSet/>
      <dgm:spPr/>
      <dgm:t>
        <a:bodyPr/>
        <a:lstStyle/>
        <a:p>
          <a:endParaRPr lang="en-US"/>
        </a:p>
      </dgm:t>
    </dgm:pt>
    <dgm:pt modelId="{ADE947F8-B7E0-4CF9-B82A-EB5EE7130AD7}" type="pres">
      <dgm:prSet presAssocID="{F7631421-EC96-438A-8288-B2A99407F86D}" presName="vert0" presStyleCnt="0">
        <dgm:presLayoutVars>
          <dgm:dir/>
          <dgm:animOne val="branch"/>
          <dgm:animLvl val="lvl"/>
        </dgm:presLayoutVars>
      </dgm:prSet>
      <dgm:spPr/>
    </dgm:pt>
    <dgm:pt modelId="{3080755A-B53E-4695-B562-88FA931F1BA4}" type="pres">
      <dgm:prSet presAssocID="{51159AD0-7855-4F0D-8519-90654943CF1D}" presName="thickLine" presStyleLbl="alignNode1" presStyleIdx="0" presStyleCnt="8"/>
      <dgm:spPr/>
    </dgm:pt>
    <dgm:pt modelId="{1503AF67-ED4C-44C3-8DAB-C239CAB53F89}" type="pres">
      <dgm:prSet presAssocID="{51159AD0-7855-4F0D-8519-90654943CF1D}" presName="horz1" presStyleCnt="0"/>
      <dgm:spPr/>
    </dgm:pt>
    <dgm:pt modelId="{77EBEBB3-ECBE-468D-B39E-1198460971E4}" type="pres">
      <dgm:prSet presAssocID="{51159AD0-7855-4F0D-8519-90654943CF1D}" presName="tx1" presStyleLbl="revTx" presStyleIdx="0" presStyleCnt="8" custScaleY="41078"/>
      <dgm:spPr/>
    </dgm:pt>
    <dgm:pt modelId="{7D76AFC5-4901-4A8D-9134-8A2157EABA97}" type="pres">
      <dgm:prSet presAssocID="{51159AD0-7855-4F0D-8519-90654943CF1D}" presName="vert1" presStyleCnt="0"/>
      <dgm:spPr/>
    </dgm:pt>
    <dgm:pt modelId="{D75DFC96-AAD9-4140-969F-B5E55A4244A6}" type="pres">
      <dgm:prSet presAssocID="{5E0401D1-4A51-4782-B5B1-D1FA10734FEF}" presName="thickLine" presStyleLbl="alignNode1" presStyleIdx="1" presStyleCnt="8"/>
      <dgm:spPr/>
    </dgm:pt>
    <dgm:pt modelId="{23AB61DC-ED54-49B7-8A9D-2AFD6BD53449}" type="pres">
      <dgm:prSet presAssocID="{5E0401D1-4A51-4782-B5B1-D1FA10734FEF}" presName="horz1" presStyleCnt="0"/>
      <dgm:spPr/>
    </dgm:pt>
    <dgm:pt modelId="{9EC71C42-F9BF-44AC-8635-A0E500D29588}" type="pres">
      <dgm:prSet presAssocID="{5E0401D1-4A51-4782-B5B1-D1FA10734FEF}" presName="tx1" presStyleLbl="revTx" presStyleIdx="1" presStyleCnt="8" custScaleY="57278"/>
      <dgm:spPr/>
    </dgm:pt>
    <dgm:pt modelId="{BA1AC56B-7318-4ED4-8750-9D9DC46E1433}" type="pres">
      <dgm:prSet presAssocID="{5E0401D1-4A51-4782-B5B1-D1FA10734FEF}" presName="vert1" presStyleCnt="0"/>
      <dgm:spPr/>
    </dgm:pt>
    <dgm:pt modelId="{71234220-2959-4D82-A4F8-7D9E777D1492}" type="pres">
      <dgm:prSet presAssocID="{2C218F1F-9A4C-4B2F-A6C5-DE5E8507463C}" presName="thickLine" presStyleLbl="alignNode1" presStyleIdx="2" presStyleCnt="8"/>
      <dgm:spPr/>
    </dgm:pt>
    <dgm:pt modelId="{71454146-F6DA-4FFC-A42D-59EF507CB6E7}" type="pres">
      <dgm:prSet presAssocID="{2C218F1F-9A4C-4B2F-A6C5-DE5E8507463C}" presName="horz1" presStyleCnt="0"/>
      <dgm:spPr/>
    </dgm:pt>
    <dgm:pt modelId="{482AE885-482A-4AD2-8D88-D977778B0479}" type="pres">
      <dgm:prSet presAssocID="{2C218F1F-9A4C-4B2F-A6C5-DE5E8507463C}" presName="tx1" presStyleLbl="revTx" presStyleIdx="2" presStyleCnt="8" custScaleY="87820" custLinFactNeighborX="668" custLinFactNeighborY="10031"/>
      <dgm:spPr/>
    </dgm:pt>
    <dgm:pt modelId="{A649BEDC-D2B1-45C5-90D7-57FB95B49D7A}" type="pres">
      <dgm:prSet presAssocID="{2C218F1F-9A4C-4B2F-A6C5-DE5E8507463C}" presName="vert1" presStyleCnt="0"/>
      <dgm:spPr/>
    </dgm:pt>
    <dgm:pt modelId="{98ECD6F7-D923-4429-A321-123862BD13A2}" type="pres">
      <dgm:prSet presAssocID="{7AC6B158-FF6B-4A29-8FC6-5AEA05EB96D2}" presName="thickLine" presStyleLbl="alignNode1" presStyleIdx="3" presStyleCnt="8"/>
      <dgm:spPr/>
    </dgm:pt>
    <dgm:pt modelId="{17F5FE76-5454-4A6B-A8C7-2033E203F8C8}" type="pres">
      <dgm:prSet presAssocID="{7AC6B158-FF6B-4A29-8FC6-5AEA05EB96D2}" presName="horz1" presStyleCnt="0"/>
      <dgm:spPr/>
    </dgm:pt>
    <dgm:pt modelId="{FB2981A9-172E-4A2F-BA27-A8ED33592E4E}" type="pres">
      <dgm:prSet presAssocID="{7AC6B158-FF6B-4A29-8FC6-5AEA05EB96D2}" presName="tx1" presStyleLbl="revTx" presStyleIdx="3" presStyleCnt="8" custScaleY="34437"/>
      <dgm:spPr/>
    </dgm:pt>
    <dgm:pt modelId="{4074076F-4093-416D-887A-070704452ADB}" type="pres">
      <dgm:prSet presAssocID="{7AC6B158-FF6B-4A29-8FC6-5AEA05EB96D2}" presName="vert1" presStyleCnt="0"/>
      <dgm:spPr/>
    </dgm:pt>
    <dgm:pt modelId="{7C4D8E71-5A69-4F28-93DB-4DF85C5B4E5C}" type="pres">
      <dgm:prSet presAssocID="{E877F71C-EC42-4DB1-8B8F-E509B8A3FBCD}" presName="thickLine" presStyleLbl="alignNode1" presStyleIdx="4" presStyleCnt="8"/>
      <dgm:spPr/>
    </dgm:pt>
    <dgm:pt modelId="{0FCF5A65-930D-4C52-9600-FEB6B80F9BF9}" type="pres">
      <dgm:prSet presAssocID="{E877F71C-EC42-4DB1-8B8F-E509B8A3FBCD}" presName="horz1" presStyleCnt="0"/>
      <dgm:spPr/>
    </dgm:pt>
    <dgm:pt modelId="{5C569ED3-93C2-4F05-800F-0230EFC00693}" type="pres">
      <dgm:prSet presAssocID="{E877F71C-EC42-4DB1-8B8F-E509B8A3FBCD}" presName="tx1" presStyleLbl="revTx" presStyleIdx="4" presStyleCnt="8" custScaleY="34025"/>
      <dgm:spPr/>
    </dgm:pt>
    <dgm:pt modelId="{AEC24FB8-8418-4722-859A-9EC9302C3B92}" type="pres">
      <dgm:prSet presAssocID="{E877F71C-EC42-4DB1-8B8F-E509B8A3FBCD}" presName="vert1" presStyleCnt="0"/>
      <dgm:spPr/>
    </dgm:pt>
    <dgm:pt modelId="{8F1042AF-13BB-490B-8207-8282BDC91CDA}" type="pres">
      <dgm:prSet presAssocID="{D781F126-32DC-44B3-BF67-557605BBD328}" presName="thickLine" presStyleLbl="alignNode1" presStyleIdx="5" presStyleCnt="8"/>
      <dgm:spPr/>
    </dgm:pt>
    <dgm:pt modelId="{D6E36BB1-A3B5-4E16-97D9-601FA591F3D8}" type="pres">
      <dgm:prSet presAssocID="{D781F126-32DC-44B3-BF67-557605BBD328}" presName="horz1" presStyleCnt="0"/>
      <dgm:spPr/>
    </dgm:pt>
    <dgm:pt modelId="{4DCD03FD-4146-41FE-BF06-B248C5371018}" type="pres">
      <dgm:prSet presAssocID="{D781F126-32DC-44B3-BF67-557605BBD328}" presName="tx1" presStyleLbl="revTx" presStyleIdx="5" presStyleCnt="8" custScaleY="31186"/>
      <dgm:spPr/>
    </dgm:pt>
    <dgm:pt modelId="{60F259BA-5009-495C-87A1-79CADF8C1519}" type="pres">
      <dgm:prSet presAssocID="{D781F126-32DC-44B3-BF67-557605BBD328}" presName="vert1" presStyleCnt="0"/>
      <dgm:spPr/>
    </dgm:pt>
    <dgm:pt modelId="{0AE82A7D-D93D-4296-8BE3-B8888D3205B6}" type="pres">
      <dgm:prSet presAssocID="{EDEA31F0-1D79-4291-8AC5-CF40100A4612}" presName="thickLine" presStyleLbl="alignNode1" presStyleIdx="6" presStyleCnt="8"/>
      <dgm:spPr/>
    </dgm:pt>
    <dgm:pt modelId="{D4331AE7-3DCA-43A6-B3DE-18F47B391373}" type="pres">
      <dgm:prSet presAssocID="{EDEA31F0-1D79-4291-8AC5-CF40100A4612}" presName="horz1" presStyleCnt="0"/>
      <dgm:spPr/>
    </dgm:pt>
    <dgm:pt modelId="{0AC77156-7C6B-4902-9491-643C1F7F2225}" type="pres">
      <dgm:prSet presAssocID="{EDEA31F0-1D79-4291-8AC5-CF40100A4612}" presName="tx1" presStyleLbl="revTx" presStyleIdx="6" presStyleCnt="8" custScaleY="44431"/>
      <dgm:spPr/>
    </dgm:pt>
    <dgm:pt modelId="{43623BC9-2CAA-4EC6-942B-9A32C84CD21A}" type="pres">
      <dgm:prSet presAssocID="{EDEA31F0-1D79-4291-8AC5-CF40100A4612}" presName="vert1" presStyleCnt="0"/>
      <dgm:spPr/>
    </dgm:pt>
    <dgm:pt modelId="{A434E65B-DFDA-4118-90AD-210A8C9B6AD1}" type="pres">
      <dgm:prSet presAssocID="{EFB786F0-1932-4EB9-82B6-0F1AB214F398}" presName="thickLine" presStyleLbl="alignNode1" presStyleIdx="7" presStyleCnt="8"/>
      <dgm:spPr/>
    </dgm:pt>
    <dgm:pt modelId="{61FED17C-6115-4359-8CFC-F86AD5E92637}" type="pres">
      <dgm:prSet presAssocID="{EFB786F0-1932-4EB9-82B6-0F1AB214F398}" presName="horz1" presStyleCnt="0"/>
      <dgm:spPr/>
    </dgm:pt>
    <dgm:pt modelId="{2A33D0B7-6258-4EAD-A360-12ADBE88C5F1}" type="pres">
      <dgm:prSet presAssocID="{EFB786F0-1932-4EB9-82B6-0F1AB214F398}" presName="tx1" presStyleLbl="revTx" presStyleIdx="7" presStyleCnt="8" custScaleY="41406"/>
      <dgm:spPr/>
    </dgm:pt>
    <dgm:pt modelId="{CD2F5C17-1CEA-4689-9258-A48ED3E54C79}" type="pres">
      <dgm:prSet presAssocID="{EFB786F0-1932-4EB9-82B6-0F1AB214F398}" presName="vert1" presStyleCnt="0"/>
      <dgm:spPr/>
    </dgm:pt>
  </dgm:ptLst>
  <dgm:cxnLst>
    <dgm:cxn modelId="{1DDD8203-CF39-4E04-B99B-327DF7894110}" srcId="{F7631421-EC96-438A-8288-B2A99407F86D}" destId="{EDEA31F0-1D79-4291-8AC5-CF40100A4612}" srcOrd="6" destOrd="0" parTransId="{7DA5EF6E-4F99-44CA-86E4-0E3AB5C57A9D}" sibTransId="{B9C2038F-63B6-4246-9AC7-5238B1B02674}"/>
    <dgm:cxn modelId="{3B86BF09-2C54-4B40-A466-804F7DA50B94}" srcId="{F7631421-EC96-438A-8288-B2A99407F86D}" destId="{D781F126-32DC-44B3-BF67-557605BBD328}" srcOrd="5" destOrd="0" parTransId="{943267AE-5D19-47F5-BF89-ED4D3CA89A43}" sibTransId="{ABBE245D-B5D7-48D1-BF47-EF5031896752}"/>
    <dgm:cxn modelId="{D7035B10-8179-45ED-8B99-A3DCC7F30911}" srcId="{F7631421-EC96-438A-8288-B2A99407F86D}" destId="{E877F71C-EC42-4DB1-8B8F-E509B8A3FBCD}" srcOrd="4" destOrd="0" parTransId="{56F96BCE-D17B-424C-A972-1C107AFBEEB7}" sibTransId="{6273D1C1-564F-42ED-AF62-BCDF8B04419E}"/>
    <dgm:cxn modelId="{61261D25-D372-427D-A99C-F3D203EA29A5}" type="presOf" srcId="{E877F71C-EC42-4DB1-8B8F-E509B8A3FBCD}" destId="{5C569ED3-93C2-4F05-800F-0230EFC00693}" srcOrd="0" destOrd="0" presId="urn:microsoft.com/office/officeart/2008/layout/LinedList"/>
    <dgm:cxn modelId="{4B0EC927-64CA-4ADC-9C73-9B4F26DD9106}" srcId="{F7631421-EC96-438A-8288-B2A99407F86D}" destId="{EFB786F0-1932-4EB9-82B6-0F1AB214F398}" srcOrd="7" destOrd="0" parTransId="{FFE6838C-1DE7-4906-B957-D21FB5D01D66}" sibTransId="{6D1BE741-4131-4095-A556-6024AAC9A50F}"/>
    <dgm:cxn modelId="{A9ECCC29-94B9-4717-8850-FC2C3C5711DD}" type="presOf" srcId="{7AC6B158-FF6B-4A29-8FC6-5AEA05EB96D2}" destId="{FB2981A9-172E-4A2F-BA27-A8ED33592E4E}" srcOrd="0" destOrd="0" presId="urn:microsoft.com/office/officeart/2008/layout/LinedList"/>
    <dgm:cxn modelId="{8D46615D-C8E0-48D2-B847-7954965EFC97}" type="presOf" srcId="{EDEA31F0-1D79-4291-8AC5-CF40100A4612}" destId="{0AC77156-7C6B-4902-9491-643C1F7F2225}" srcOrd="0" destOrd="0" presId="urn:microsoft.com/office/officeart/2008/layout/LinedList"/>
    <dgm:cxn modelId="{1ED16D6C-18D5-4EA4-8324-A1ACF7E25188}" type="presOf" srcId="{EFB786F0-1932-4EB9-82B6-0F1AB214F398}" destId="{2A33D0B7-6258-4EAD-A360-12ADBE88C5F1}" srcOrd="0" destOrd="0" presId="urn:microsoft.com/office/officeart/2008/layout/LinedList"/>
    <dgm:cxn modelId="{DFCC9972-B666-4F2F-BD49-013B3589B71D}" type="presOf" srcId="{D781F126-32DC-44B3-BF67-557605BBD328}" destId="{4DCD03FD-4146-41FE-BF06-B248C5371018}" srcOrd="0" destOrd="0" presId="urn:microsoft.com/office/officeart/2008/layout/LinedList"/>
    <dgm:cxn modelId="{199FE552-8C2F-49BA-A4C4-4FDE8AE10C73}" type="presOf" srcId="{2C218F1F-9A4C-4B2F-A6C5-DE5E8507463C}" destId="{482AE885-482A-4AD2-8D88-D977778B0479}" srcOrd="0" destOrd="0" presId="urn:microsoft.com/office/officeart/2008/layout/LinedList"/>
    <dgm:cxn modelId="{2C71DA7A-9673-4A6D-8248-DE1F361A5C73}" type="presOf" srcId="{5E0401D1-4A51-4782-B5B1-D1FA10734FEF}" destId="{9EC71C42-F9BF-44AC-8635-A0E500D29588}" srcOrd="0" destOrd="0" presId="urn:microsoft.com/office/officeart/2008/layout/LinedList"/>
    <dgm:cxn modelId="{F5D6AE91-2397-466D-BA9C-6E15955CDF9B}" srcId="{F7631421-EC96-438A-8288-B2A99407F86D}" destId="{7AC6B158-FF6B-4A29-8FC6-5AEA05EB96D2}" srcOrd="3" destOrd="0" parTransId="{E2D15317-ED78-4D26-A4BC-8AFC095B6863}" sibTransId="{77850A52-6523-471E-AFB6-429D6FAF3B01}"/>
    <dgm:cxn modelId="{6AD3F3B3-0938-49CF-A3B1-7E9E72794258}" type="presOf" srcId="{51159AD0-7855-4F0D-8519-90654943CF1D}" destId="{77EBEBB3-ECBE-468D-B39E-1198460971E4}" srcOrd="0" destOrd="0" presId="urn:microsoft.com/office/officeart/2008/layout/LinedList"/>
    <dgm:cxn modelId="{EAEA52C6-A945-4AEA-87BB-7F444FDF7D31}" type="presOf" srcId="{F7631421-EC96-438A-8288-B2A99407F86D}" destId="{ADE947F8-B7E0-4CF9-B82A-EB5EE7130AD7}" srcOrd="0" destOrd="0" presId="urn:microsoft.com/office/officeart/2008/layout/LinedList"/>
    <dgm:cxn modelId="{CA1142DF-7804-459A-88DF-AB93D1103E64}" srcId="{F7631421-EC96-438A-8288-B2A99407F86D}" destId="{5E0401D1-4A51-4782-B5B1-D1FA10734FEF}" srcOrd="1" destOrd="0" parTransId="{122DBBA1-6D54-4EA2-A9B3-7BD8CE09E47C}" sibTransId="{BCCD4529-C97D-4AC5-A64E-FBE4D1D63467}"/>
    <dgm:cxn modelId="{48D0E9E6-CA82-4F8A-AABE-3CAF8B90FD06}" srcId="{F7631421-EC96-438A-8288-B2A99407F86D}" destId="{2C218F1F-9A4C-4B2F-A6C5-DE5E8507463C}" srcOrd="2" destOrd="0" parTransId="{C322C32F-BD83-4585-8B73-AEAF728AC8E9}" sibTransId="{17B1766A-99AE-4921-8FC7-44D76884F285}"/>
    <dgm:cxn modelId="{432933EF-D585-44A3-B699-1B7E4D70D45C}" srcId="{F7631421-EC96-438A-8288-B2A99407F86D}" destId="{51159AD0-7855-4F0D-8519-90654943CF1D}" srcOrd="0" destOrd="0" parTransId="{E164A821-E18F-4A98-BCCB-0F2188469B7C}" sibTransId="{E2917EC8-AE80-4FC5-A7C0-CC03FB6BCADA}"/>
    <dgm:cxn modelId="{C54F0CBA-CF7D-42B4-BCAC-F4F6E3368849}" type="presParOf" srcId="{ADE947F8-B7E0-4CF9-B82A-EB5EE7130AD7}" destId="{3080755A-B53E-4695-B562-88FA931F1BA4}" srcOrd="0" destOrd="0" presId="urn:microsoft.com/office/officeart/2008/layout/LinedList"/>
    <dgm:cxn modelId="{3B54D12C-A803-4057-9D00-D12C483350B6}" type="presParOf" srcId="{ADE947F8-B7E0-4CF9-B82A-EB5EE7130AD7}" destId="{1503AF67-ED4C-44C3-8DAB-C239CAB53F89}" srcOrd="1" destOrd="0" presId="urn:microsoft.com/office/officeart/2008/layout/LinedList"/>
    <dgm:cxn modelId="{D9B5C2B7-EE75-46BD-B416-10D3AF079AB2}" type="presParOf" srcId="{1503AF67-ED4C-44C3-8DAB-C239CAB53F89}" destId="{77EBEBB3-ECBE-468D-B39E-1198460971E4}" srcOrd="0" destOrd="0" presId="urn:microsoft.com/office/officeart/2008/layout/LinedList"/>
    <dgm:cxn modelId="{725E6B57-5DED-44E6-A6FD-495D62345ECC}" type="presParOf" srcId="{1503AF67-ED4C-44C3-8DAB-C239CAB53F89}" destId="{7D76AFC5-4901-4A8D-9134-8A2157EABA97}" srcOrd="1" destOrd="0" presId="urn:microsoft.com/office/officeart/2008/layout/LinedList"/>
    <dgm:cxn modelId="{B11F3FF5-BF76-466E-8FB5-88860F7A178C}" type="presParOf" srcId="{ADE947F8-B7E0-4CF9-B82A-EB5EE7130AD7}" destId="{D75DFC96-AAD9-4140-969F-B5E55A4244A6}" srcOrd="2" destOrd="0" presId="urn:microsoft.com/office/officeart/2008/layout/LinedList"/>
    <dgm:cxn modelId="{3F49F0E9-700E-4D20-96B9-10611F2357D5}" type="presParOf" srcId="{ADE947F8-B7E0-4CF9-B82A-EB5EE7130AD7}" destId="{23AB61DC-ED54-49B7-8A9D-2AFD6BD53449}" srcOrd="3" destOrd="0" presId="urn:microsoft.com/office/officeart/2008/layout/LinedList"/>
    <dgm:cxn modelId="{2347F2A6-A403-4273-B1F4-6347EBC4D41F}" type="presParOf" srcId="{23AB61DC-ED54-49B7-8A9D-2AFD6BD53449}" destId="{9EC71C42-F9BF-44AC-8635-A0E500D29588}" srcOrd="0" destOrd="0" presId="urn:microsoft.com/office/officeart/2008/layout/LinedList"/>
    <dgm:cxn modelId="{BD524396-E3B7-40F4-BA24-E98121C5A4CE}" type="presParOf" srcId="{23AB61DC-ED54-49B7-8A9D-2AFD6BD53449}" destId="{BA1AC56B-7318-4ED4-8750-9D9DC46E1433}" srcOrd="1" destOrd="0" presId="urn:microsoft.com/office/officeart/2008/layout/LinedList"/>
    <dgm:cxn modelId="{0D35858E-1F3A-4D3B-80C9-9776EF540E44}" type="presParOf" srcId="{ADE947F8-B7E0-4CF9-B82A-EB5EE7130AD7}" destId="{71234220-2959-4D82-A4F8-7D9E777D1492}" srcOrd="4" destOrd="0" presId="urn:microsoft.com/office/officeart/2008/layout/LinedList"/>
    <dgm:cxn modelId="{B7DF2A34-93D8-424B-B319-0DBCC7A81194}" type="presParOf" srcId="{ADE947F8-B7E0-4CF9-B82A-EB5EE7130AD7}" destId="{71454146-F6DA-4FFC-A42D-59EF507CB6E7}" srcOrd="5" destOrd="0" presId="urn:microsoft.com/office/officeart/2008/layout/LinedList"/>
    <dgm:cxn modelId="{D8C794A5-4D6D-4A3D-9832-C89A58A798C4}" type="presParOf" srcId="{71454146-F6DA-4FFC-A42D-59EF507CB6E7}" destId="{482AE885-482A-4AD2-8D88-D977778B0479}" srcOrd="0" destOrd="0" presId="urn:microsoft.com/office/officeart/2008/layout/LinedList"/>
    <dgm:cxn modelId="{BC494D02-6C51-4982-8E8F-34BEA0620912}" type="presParOf" srcId="{71454146-F6DA-4FFC-A42D-59EF507CB6E7}" destId="{A649BEDC-D2B1-45C5-90D7-57FB95B49D7A}" srcOrd="1" destOrd="0" presId="urn:microsoft.com/office/officeart/2008/layout/LinedList"/>
    <dgm:cxn modelId="{7133E2FC-C957-4582-A656-EC92005CC90E}" type="presParOf" srcId="{ADE947F8-B7E0-4CF9-B82A-EB5EE7130AD7}" destId="{98ECD6F7-D923-4429-A321-123862BD13A2}" srcOrd="6" destOrd="0" presId="urn:microsoft.com/office/officeart/2008/layout/LinedList"/>
    <dgm:cxn modelId="{F354BC8B-59A1-44B5-8484-4FB08035FBBA}" type="presParOf" srcId="{ADE947F8-B7E0-4CF9-B82A-EB5EE7130AD7}" destId="{17F5FE76-5454-4A6B-A8C7-2033E203F8C8}" srcOrd="7" destOrd="0" presId="urn:microsoft.com/office/officeart/2008/layout/LinedList"/>
    <dgm:cxn modelId="{32A24B22-E922-47AE-B7B1-06EA61AA1E85}" type="presParOf" srcId="{17F5FE76-5454-4A6B-A8C7-2033E203F8C8}" destId="{FB2981A9-172E-4A2F-BA27-A8ED33592E4E}" srcOrd="0" destOrd="0" presId="urn:microsoft.com/office/officeart/2008/layout/LinedList"/>
    <dgm:cxn modelId="{29919DD5-2A68-417D-B856-329F531C2DF1}" type="presParOf" srcId="{17F5FE76-5454-4A6B-A8C7-2033E203F8C8}" destId="{4074076F-4093-416D-887A-070704452ADB}" srcOrd="1" destOrd="0" presId="urn:microsoft.com/office/officeart/2008/layout/LinedList"/>
    <dgm:cxn modelId="{3B659602-E95E-42AE-9767-54E174BA6322}" type="presParOf" srcId="{ADE947F8-B7E0-4CF9-B82A-EB5EE7130AD7}" destId="{7C4D8E71-5A69-4F28-93DB-4DF85C5B4E5C}" srcOrd="8" destOrd="0" presId="urn:microsoft.com/office/officeart/2008/layout/LinedList"/>
    <dgm:cxn modelId="{E347E25F-A1C3-432D-8D80-395FC6604D59}" type="presParOf" srcId="{ADE947F8-B7E0-4CF9-B82A-EB5EE7130AD7}" destId="{0FCF5A65-930D-4C52-9600-FEB6B80F9BF9}" srcOrd="9" destOrd="0" presId="urn:microsoft.com/office/officeart/2008/layout/LinedList"/>
    <dgm:cxn modelId="{4E40BD99-433C-4DD0-808A-192F6D4CE241}" type="presParOf" srcId="{0FCF5A65-930D-4C52-9600-FEB6B80F9BF9}" destId="{5C569ED3-93C2-4F05-800F-0230EFC00693}" srcOrd="0" destOrd="0" presId="urn:microsoft.com/office/officeart/2008/layout/LinedList"/>
    <dgm:cxn modelId="{D962BCFB-F04B-47B5-B99C-212BA255BCC6}" type="presParOf" srcId="{0FCF5A65-930D-4C52-9600-FEB6B80F9BF9}" destId="{AEC24FB8-8418-4722-859A-9EC9302C3B92}" srcOrd="1" destOrd="0" presId="urn:microsoft.com/office/officeart/2008/layout/LinedList"/>
    <dgm:cxn modelId="{739B755D-B2C6-47AB-ADD4-2474E8E6DE0C}" type="presParOf" srcId="{ADE947F8-B7E0-4CF9-B82A-EB5EE7130AD7}" destId="{8F1042AF-13BB-490B-8207-8282BDC91CDA}" srcOrd="10" destOrd="0" presId="urn:microsoft.com/office/officeart/2008/layout/LinedList"/>
    <dgm:cxn modelId="{F75E56BD-52E3-4F74-AEA0-2CA9342BF00C}" type="presParOf" srcId="{ADE947F8-B7E0-4CF9-B82A-EB5EE7130AD7}" destId="{D6E36BB1-A3B5-4E16-97D9-601FA591F3D8}" srcOrd="11" destOrd="0" presId="urn:microsoft.com/office/officeart/2008/layout/LinedList"/>
    <dgm:cxn modelId="{F4D9F294-F360-48CC-8B34-C94E2BCA6E4A}" type="presParOf" srcId="{D6E36BB1-A3B5-4E16-97D9-601FA591F3D8}" destId="{4DCD03FD-4146-41FE-BF06-B248C5371018}" srcOrd="0" destOrd="0" presId="urn:microsoft.com/office/officeart/2008/layout/LinedList"/>
    <dgm:cxn modelId="{1C29F763-DD1A-4422-B4D8-9244BC4F6196}" type="presParOf" srcId="{D6E36BB1-A3B5-4E16-97D9-601FA591F3D8}" destId="{60F259BA-5009-495C-87A1-79CADF8C1519}" srcOrd="1" destOrd="0" presId="urn:microsoft.com/office/officeart/2008/layout/LinedList"/>
    <dgm:cxn modelId="{DBA46C40-570C-406E-8E73-5397A15C607F}" type="presParOf" srcId="{ADE947F8-B7E0-4CF9-B82A-EB5EE7130AD7}" destId="{0AE82A7D-D93D-4296-8BE3-B8888D3205B6}" srcOrd="12" destOrd="0" presId="urn:microsoft.com/office/officeart/2008/layout/LinedList"/>
    <dgm:cxn modelId="{775A6372-D933-49DE-9CAB-70A4C9C41661}" type="presParOf" srcId="{ADE947F8-B7E0-4CF9-B82A-EB5EE7130AD7}" destId="{D4331AE7-3DCA-43A6-B3DE-18F47B391373}" srcOrd="13" destOrd="0" presId="urn:microsoft.com/office/officeart/2008/layout/LinedList"/>
    <dgm:cxn modelId="{AFDDAFC8-150F-474F-BC86-CB5755DD292D}" type="presParOf" srcId="{D4331AE7-3DCA-43A6-B3DE-18F47B391373}" destId="{0AC77156-7C6B-4902-9491-643C1F7F2225}" srcOrd="0" destOrd="0" presId="urn:microsoft.com/office/officeart/2008/layout/LinedList"/>
    <dgm:cxn modelId="{98676F65-FAAA-4ED9-B003-80ED649C94FF}" type="presParOf" srcId="{D4331AE7-3DCA-43A6-B3DE-18F47B391373}" destId="{43623BC9-2CAA-4EC6-942B-9A32C84CD21A}" srcOrd="1" destOrd="0" presId="urn:microsoft.com/office/officeart/2008/layout/LinedList"/>
    <dgm:cxn modelId="{16009A9E-C7A3-48C4-8D96-F06F16D20EA8}" type="presParOf" srcId="{ADE947F8-B7E0-4CF9-B82A-EB5EE7130AD7}" destId="{A434E65B-DFDA-4118-90AD-210A8C9B6AD1}" srcOrd="14" destOrd="0" presId="urn:microsoft.com/office/officeart/2008/layout/LinedList"/>
    <dgm:cxn modelId="{3CECA4A9-3422-4CAC-9048-50116D620972}" type="presParOf" srcId="{ADE947F8-B7E0-4CF9-B82A-EB5EE7130AD7}" destId="{61FED17C-6115-4359-8CFC-F86AD5E92637}" srcOrd="15" destOrd="0" presId="urn:microsoft.com/office/officeart/2008/layout/LinedList"/>
    <dgm:cxn modelId="{B8CCCF28-303F-49E7-A277-11E609FA7B28}" type="presParOf" srcId="{61FED17C-6115-4359-8CFC-F86AD5E92637}" destId="{2A33D0B7-6258-4EAD-A360-12ADBE88C5F1}" srcOrd="0" destOrd="0" presId="urn:microsoft.com/office/officeart/2008/layout/LinedList"/>
    <dgm:cxn modelId="{8C1378B1-D2DD-4FEE-BB50-CF8833F4FD64}" type="presParOf" srcId="{61FED17C-6115-4359-8CFC-F86AD5E92637}" destId="{CD2F5C17-1CEA-4689-9258-A48ED3E54C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A562DC-B72D-4B5E-9845-1073393C6FBB}">
      <dsp:nvSpPr>
        <dsp:cNvPr id="0" name=""/>
        <dsp:cNvSpPr/>
      </dsp:nvSpPr>
      <dsp:spPr>
        <a:xfrm>
          <a:off x="212335" y="357689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F59D0-1558-4C90-84CA-AE4BF218F59A}">
      <dsp:nvSpPr>
        <dsp:cNvPr id="0" name=""/>
        <dsp:cNvSpPr/>
      </dsp:nvSpPr>
      <dsp:spPr>
        <a:xfrm>
          <a:off x="492877" y="638231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45386-E24A-4459-AEE2-E4C6844DA2EC}">
      <dsp:nvSpPr>
        <dsp:cNvPr id="0" name=""/>
        <dsp:cNvSpPr/>
      </dsp:nvSpPr>
      <dsp:spPr>
        <a:xfrm>
          <a:off x="1834517" y="35768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Career Fair dress is typically more casual, but you still need to look presentable</a:t>
          </a:r>
        </a:p>
      </dsp:txBody>
      <dsp:txXfrm>
        <a:off x="1834517" y="357689"/>
        <a:ext cx="3148942" cy="1335915"/>
      </dsp:txXfrm>
    </dsp:sp>
    <dsp:sp modelId="{4B8D1E49-A3F0-4F79-81C4-7C6D5D114111}">
      <dsp:nvSpPr>
        <dsp:cNvPr id="0" name=""/>
        <dsp:cNvSpPr/>
      </dsp:nvSpPr>
      <dsp:spPr>
        <a:xfrm>
          <a:off x="5532139" y="357689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91908-34AC-42FD-9DE1-93D16B73086A}">
      <dsp:nvSpPr>
        <dsp:cNvPr id="0" name=""/>
        <dsp:cNvSpPr/>
      </dsp:nvSpPr>
      <dsp:spPr>
        <a:xfrm>
          <a:off x="5812681" y="638231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B7DD7-F94C-4382-9D9F-E208B4032EC1}">
      <dsp:nvSpPr>
        <dsp:cNvPr id="0" name=""/>
        <dsp:cNvSpPr/>
      </dsp:nvSpPr>
      <dsp:spPr>
        <a:xfrm>
          <a:off x="7153629" y="613837"/>
          <a:ext cx="3148942" cy="777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When in doubt, err on the side of caution</a:t>
          </a:r>
        </a:p>
      </dsp:txBody>
      <dsp:txXfrm>
        <a:off x="7153629" y="613837"/>
        <a:ext cx="3148942" cy="777903"/>
      </dsp:txXfrm>
    </dsp:sp>
    <dsp:sp modelId="{2B3AE34A-0D15-4D77-AD64-DE8E46D6D737}">
      <dsp:nvSpPr>
        <dsp:cNvPr id="0" name=""/>
        <dsp:cNvSpPr/>
      </dsp:nvSpPr>
      <dsp:spPr>
        <a:xfrm>
          <a:off x="212335" y="2387369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97A08-E313-42F0-BFC7-87681DB90E4F}">
      <dsp:nvSpPr>
        <dsp:cNvPr id="0" name=""/>
        <dsp:cNvSpPr/>
      </dsp:nvSpPr>
      <dsp:spPr>
        <a:xfrm>
          <a:off x="492877" y="2667911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42A10-0143-45DC-9106-E2AA74ED31EB}">
      <dsp:nvSpPr>
        <dsp:cNvPr id="0" name=""/>
        <dsp:cNvSpPr/>
      </dsp:nvSpPr>
      <dsp:spPr>
        <a:xfrm>
          <a:off x="1834517" y="238736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Opting for business wear and following the previous recommendations is your best bet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834517" y="2387369"/>
        <a:ext cx="3148942" cy="1335915"/>
      </dsp:txXfrm>
    </dsp:sp>
    <dsp:sp modelId="{1B912C7B-B8A6-41D8-8A19-5F12C0B4B420}">
      <dsp:nvSpPr>
        <dsp:cNvPr id="0" name=""/>
        <dsp:cNvSpPr/>
      </dsp:nvSpPr>
      <dsp:spPr>
        <a:xfrm>
          <a:off x="5532139" y="2387369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A4143-B0A7-4DDA-A04E-8706BFC9F8D7}">
      <dsp:nvSpPr>
        <dsp:cNvPr id="0" name=""/>
        <dsp:cNvSpPr/>
      </dsp:nvSpPr>
      <dsp:spPr>
        <a:xfrm>
          <a:off x="5812681" y="2667911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60547-DB62-4474-8DF1-907E604A42D2}">
      <dsp:nvSpPr>
        <dsp:cNvPr id="0" name=""/>
        <dsp:cNvSpPr/>
      </dsp:nvSpPr>
      <dsp:spPr>
        <a:xfrm>
          <a:off x="7153629" y="2295926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Recruiters won’t mind if you look smarter than other Career Fair participants, </a:t>
          </a:r>
          <a:r>
            <a:rPr lang="en-US" sz="1900" b="1" kern="1200" dirty="0"/>
            <a:t>BUT</a:t>
          </a:r>
          <a:r>
            <a:rPr lang="en-US" sz="1900" kern="1200" dirty="0"/>
            <a:t> they will mind if they can’t imagine putting you in front of a client</a:t>
          </a:r>
        </a:p>
      </dsp:txBody>
      <dsp:txXfrm>
        <a:off x="7153629" y="2295926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755A-B53E-4695-B562-88FA931F1BA4}">
      <dsp:nvSpPr>
        <dsp:cNvPr id="0" name=""/>
        <dsp:cNvSpPr/>
      </dsp:nvSpPr>
      <dsp:spPr>
        <a:xfrm>
          <a:off x="0" y="215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BEBB3-ECBE-468D-B39E-1198460971E4}">
      <dsp:nvSpPr>
        <dsp:cNvPr id="0" name=""/>
        <dsp:cNvSpPr/>
      </dsp:nvSpPr>
      <dsp:spPr>
        <a:xfrm>
          <a:off x="0" y="215"/>
          <a:ext cx="6513603" cy="660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First Impressions are made in less than seven seconds!</a:t>
          </a:r>
          <a:endParaRPr lang="en-US" sz="2000" b="0" i="0" kern="1200" dirty="0"/>
        </a:p>
      </dsp:txBody>
      <dsp:txXfrm>
        <a:off x="0" y="215"/>
        <a:ext cx="6513603" cy="660167"/>
      </dsp:txXfrm>
    </dsp:sp>
    <dsp:sp modelId="{D75DFC96-AAD9-4140-969F-B5E55A4244A6}">
      <dsp:nvSpPr>
        <dsp:cNvPr id="0" name=""/>
        <dsp:cNvSpPr/>
      </dsp:nvSpPr>
      <dsp:spPr>
        <a:xfrm>
          <a:off x="0" y="660382"/>
          <a:ext cx="6513603" cy="0"/>
        </a:xfrm>
        <a:prstGeom prst="line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71C42-F9BF-44AC-8635-A0E500D29588}">
      <dsp:nvSpPr>
        <dsp:cNvPr id="0" name=""/>
        <dsp:cNvSpPr/>
      </dsp:nvSpPr>
      <dsp:spPr>
        <a:xfrm>
          <a:off x="0" y="660382"/>
          <a:ext cx="6513603" cy="920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rgbClr val="000000"/>
              </a:solidFill>
            </a:rPr>
            <a:t>Before you attend any networking event, </a:t>
          </a:r>
          <a:r>
            <a:rPr lang="en-US" sz="2000" b="0" i="1" u="none" kern="1200" dirty="0">
              <a:solidFill>
                <a:srgbClr val="000000"/>
              </a:solidFill>
            </a:rPr>
            <a:t>find out what the dress code is for the event</a:t>
          </a:r>
          <a:br>
            <a:rPr lang="en-US" sz="1600" kern="1200" dirty="0">
              <a:solidFill>
                <a:srgbClr val="000000"/>
              </a:solidFill>
            </a:rPr>
          </a:br>
          <a:endParaRPr lang="en-US" sz="1600" b="1" kern="1200" dirty="0"/>
        </a:p>
      </dsp:txBody>
      <dsp:txXfrm>
        <a:off x="0" y="660382"/>
        <a:ext cx="6513603" cy="920518"/>
      </dsp:txXfrm>
    </dsp:sp>
    <dsp:sp modelId="{71234220-2959-4D82-A4F8-7D9E777D1492}">
      <dsp:nvSpPr>
        <dsp:cNvPr id="0" name=""/>
        <dsp:cNvSpPr/>
      </dsp:nvSpPr>
      <dsp:spPr>
        <a:xfrm>
          <a:off x="0" y="1580901"/>
          <a:ext cx="6513603" cy="0"/>
        </a:xfrm>
        <a:prstGeom prst="line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AE885-482A-4AD2-8D88-D977778B0479}">
      <dsp:nvSpPr>
        <dsp:cNvPr id="0" name=""/>
        <dsp:cNvSpPr/>
      </dsp:nvSpPr>
      <dsp:spPr>
        <a:xfrm>
          <a:off x="0" y="1742110"/>
          <a:ext cx="6513603" cy="141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The first impression people have of you is a </a:t>
          </a:r>
          <a:r>
            <a:rPr lang="en-US" sz="2000" b="0" i="1" u="sng" kern="1200" dirty="0"/>
            <a:t>critical</a:t>
          </a:r>
          <a:r>
            <a:rPr lang="en-US" sz="2000" b="0" kern="1200" dirty="0"/>
            <a:t> determining factor as to whether they want to work and/or  associate with you personally and professionally</a:t>
          </a:r>
        </a:p>
      </dsp:txBody>
      <dsp:txXfrm>
        <a:off x="0" y="1742110"/>
        <a:ext cx="6513603" cy="1411360"/>
      </dsp:txXfrm>
    </dsp:sp>
    <dsp:sp modelId="{98ECD6F7-D923-4429-A321-123862BD13A2}">
      <dsp:nvSpPr>
        <dsp:cNvPr id="0" name=""/>
        <dsp:cNvSpPr/>
      </dsp:nvSpPr>
      <dsp:spPr>
        <a:xfrm>
          <a:off x="0" y="2992262"/>
          <a:ext cx="6513603" cy="0"/>
        </a:xfrm>
        <a:prstGeom prst="line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981A9-172E-4A2F-BA27-A8ED33592E4E}">
      <dsp:nvSpPr>
        <dsp:cNvPr id="0" name=""/>
        <dsp:cNvSpPr/>
      </dsp:nvSpPr>
      <dsp:spPr>
        <a:xfrm>
          <a:off x="0" y="2992262"/>
          <a:ext cx="6513603" cy="553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u="none" kern="1200" dirty="0"/>
            <a:t>Appearance is NOT only limited to what you wear </a:t>
          </a:r>
        </a:p>
      </dsp:txBody>
      <dsp:txXfrm>
        <a:off x="0" y="2992262"/>
        <a:ext cx="6513603" cy="553439"/>
      </dsp:txXfrm>
    </dsp:sp>
    <dsp:sp modelId="{7C4D8E71-5A69-4F28-93DB-4DF85C5B4E5C}">
      <dsp:nvSpPr>
        <dsp:cNvPr id="0" name=""/>
        <dsp:cNvSpPr/>
      </dsp:nvSpPr>
      <dsp:spPr>
        <a:xfrm>
          <a:off x="0" y="3545701"/>
          <a:ext cx="6513603" cy="0"/>
        </a:xfrm>
        <a:prstGeom prst="line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69ED3-93C2-4F05-800F-0230EFC00693}">
      <dsp:nvSpPr>
        <dsp:cNvPr id="0" name=""/>
        <dsp:cNvSpPr/>
      </dsp:nvSpPr>
      <dsp:spPr>
        <a:xfrm>
          <a:off x="0" y="3545701"/>
          <a:ext cx="6513603" cy="546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Being comfortable is critical!</a:t>
          </a:r>
        </a:p>
      </dsp:txBody>
      <dsp:txXfrm>
        <a:off x="0" y="3545701"/>
        <a:ext cx="6513603" cy="546817"/>
      </dsp:txXfrm>
    </dsp:sp>
    <dsp:sp modelId="{8F1042AF-13BB-490B-8207-8282BDC91CDA}">
      <dsp:nvSpPr>
        <dsp:cNvPr id="0" name=""/>
        <dsp:cNvSpPr/>
      </dsp:nvSpPr>
      <dsp:spPr>
        <a:xfrm>
          <a:off x="0" y="4092519"/>
          <a:ext cx="6513603" cy="0"/>
        </a:xfrm>
        <a:prstGeom prst="line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D03FD-4146-41FE-BF06-B248C5371018}">
      <dsp:nvSpPr>
        <dsp:cNvPr id="0" name=""/>
        <dsp:cNvSpPr/>
      </dsp:nvSpPr>
      <dsp:spPr>
        <a:xfrm>
          <a:off x="0" y="4092519"/>
          <a:ext cx="6513603" cy="501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/>
            <a:t>Be prepared and be able to </a:t>
          </a:r>
          <a:r>
            <a:rPr lang="en-US" sz="20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quickly</a:t>
          </a:r>
          <a:r>
            <a:rPr lang="en-US" sz="2000" b="0" i="0" kern="1200" dirty="0"/>
            <a:t> </a:t>
          </a:r>
          <a:r>
            <a:rPr lang="en-US" sz="2000" b="0" i="1" u="sng" kern="1200" dirty="0"/>
            <a:t>shop</a:t>
          </a:r>
          <a:r>
            <a:rPr lang="en-US" sz="2000" b="0" i="0" kern="1200" dirty="0"/>
            <a:t> your closet</a:t>
          </a:r>
          <a:endParaRPr lang="en-US" sz="2000" b="0" kern="1200" dirty="0"/>
        </a:p>
      </dsp:txBody>
      <dsp:txXfrm>
        <a:off x="0" y="4092519"/>
        <a:ext cx="6513603" cy="501192"/>
      </dsp:txXfrm>
    </dsp:sp>
    <dsp:sp modelId="{0AE82A7D-D93D-4296-8BE3-B8888D3205B6}">
      <dsp:nvSpPr>
        <dsp:cNvPr id="0" name=""/>
        <dsp:cNvSpPr/>
      </dsp:nvSpPr>
      <dsp:spPr>
        <a:xfrm>
          <a:off x="0" y="4593711"/>
          <a:ext cx="6513603" cy="0"/>
        </a:xfrm>
        <a:prstGeom prst="line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77156-7C6B-4902-9491-643C1F7F2225}">
      <dsp:nvSpPr>
        <dsp:cNvPr id="0" name=""/>
        <dsp:cNvSpPr/>
      </dsp:nvSpPr>
      <dsp:spPr>
        <a:xfrm>
          <a:off x="0" y="4593711"/>
          <a:ext cx="6513603" cy="71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Good posture is CRITICAL!!</a:t>
          </a:r>
        </a:p>
      </dsp:txBody>
      <dsp:txXfrm>
        <a:off x="0" y="4593711"/>
        <a:ext cx="6513603" cy="714053"/>
      </dsp:txXfrm>
    </dsp:sp>
    <dsp:sp modelId="{A434E65B-DFDA-4118-90AD-210A8C9B6AD1}">
      <dsp:nvSpPr>
        <dsp:cNvPr id="0" name=""/>
        <dsp:cNvSpPr/>
      </dsp:nvSpPr>
      <dsp:spPr>
        <a:xfrm>
          <a:off x="0" y="5307764"/>
          <a:ext cx="6513603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3D0B7-6258-4EAD-A360-12ADBE88C5F1}">
      <dsp:nvSpPr>
        <dsp:cNvPr id="0" name=""/>
        <dsp:cNvSpPr/>
      </dsp:nvSpPr>
      <dsp:spPr>
        <a:xfrm>
          <a:off x="0" y="5307764"/>
          <a:ext cx="6513603" cy="66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highlight>
                <a:srgbClr val="FFFF00"/>
              </a:highlight>
            </a:rPr>
            <a:t>*It is MUCH better to be overdressed than underdressed!</a:t>
          </a:r>
        </a:p>
      </dsp:txBody>
      <dsp:txXfrm>
        <a:off x="0" y="5307764"/>
        <a:ext cx="6513603" cy="66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C1ED0-4EBF-420F-BE3B-9A09C31D52A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B1958-5C04-4446-914C-DE5128DEDF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3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4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35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75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1200" dirty="0"/>
              <a:t>First Impressions are made in less than seven seconds!</a:t>
            </a:r>
            <a:br>
              <a:rPr lang="en-US" sz="1200" dirty="0"/>
            </a:br>
            <a:endParaRPr lang="en-US" sz="1200" dirty="0"/>
          </a:p>
          <a:p>
            <a:pPr marL="0" indent="0" algn="l">
              <a:buNone/>
            </a:pPr>
            <a:r>
              <a:rPr lang="en-US" sz="1200" dirty="0"/>
              <a:t>The first impression people have of you is a </a:t>
            </a:r>
            <a:r>
              <a:rPr lang="en-US" sz="1200" i="1" u="sng" dirty="0"/>
              <a:t>critical</a:t>
            </a:r>
            <a:r>
              <a:rPr lang="en-US" sz="1200" dirty="0"/>
              <a:t> determining factor as to whether they want to work and associate with you personally and professionally!</a:t>
            </a:r>
          </a:p>
          <a:p>
            <a:pPr marL="0" indent="0" algn="l">
              <a:buNone/>
            </a:pPr>
            <a:endParaRPr lang="en-US" sz="1200" dirty="0"/>
          </a:p>
          <a:p>
            <a:pPr marL="0" indent="0" algn="l">
              <a:buNone/>
            </a:pPr>
            <a:r>
              <a:rPr lang="en-US" sz="1200" dirty="0">
                <a:solidFill>
                  <a:srgbClr val="000000"/>
                </a:solidFill>
              </a:rPr>
              <a:t>People trust others according to their appearance. They may perceive you as important, intelligent, successful and so on, </a:t>
            </a:r>
            <a:r>
              <a:rPr lang="en-US" sz="1200" b="1" i="1" u="sng" dirty="0">
                <a:solidFill>
                  <a:srgbClr val="000000"/>
                </a:solidFill>
              </a:rPr>
              <a:t>all depending on what you wear</a:t>
            </a:r>
          </a:p>
          <a:p>
            <a:pPr marL="0" indent="0" algn="l">
              <a:buNone/>
            </a:pPr>
            <a:endParaRPr lang="en-US" sz="1200" dirty="0"/>
          </a:p>
          <a:p>
            <a:pPr marL="0" indent="0" algn="l">
              <a:buNone/>
            </a:pPr>
            <a:r>
              <a:rPr lang="en-US" sz="1200" b="1" i="1" u="sng" dirty="0"/>
              <a:t>Regardless of what your venue may be, </a:t>
            </a:r>
          </a:p>
          <a:p>
            <a:pPr marL="0" indent="0" algn="l">
              <a:buNone/>
            </a:pPr>
            <a:r>
              <a:rPr lang="en-US" sz="1200" b="1" i="1" u="sng" dirty="0"/>
              <a:t>YOUR Personal Image MUST ALWAYS be spot on….</a:t>
            </a:r>
            <a:br>
              <a:rPr lang="en-US" sz="1050" b="1" i="1" u="sng" dirty="0"/>
            </a:br>
            <a:endParaRPr lang="en-US" sz="1050" b="1" i="1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54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99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know that initial appearance is important as people form a subconscious impression of us, however being comfortable is very important!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If you’re attending an event for the first time you want to feel comfortable and not worry about what people think of your appearance</a:t>
            </a:r>
            <a:br>
              <a:rPr lang="en-US" sz="2400" dirty="0"/>
            </a:br>
            <a:endParaRPr lang="en-US" sz="2400" dirty="0"/>
          </a:p>
          <a:p>
            <a:r>
              <a:rPr lang="en-US" sz="2400" i="1" u="sng" dirty="0"/>
              <a:t>Appearance is NOT only limited to what you wear </a:t>
            </a:r>
          </a:p>
          <a:p>
            <a:pPr lvl="1"/>
            <a:endParaRPr lang="en-US" sz="1800" dirty="0"/>
          </a:p>
          <a:p>
            <a:r>
              <a:rPr lang="en-US" sz="2400" dirty="0"/>
              <a:t>When you attend networking events, make sure you prepare for various scenarios:</a:t>
            </a:r>
          </a:p>
          <a:p>
            <a:pPr lvl="1"/>
            <a:r>
              <a:rPr lang="en-US" sz="2200" dirty="0"/>
              <a:t>Will the room be too hot or cold?</a:t>
            </a:r>
          </a:p>
          <a:p>
            <a:pPr lvl="1"/>
            <a:r>
              <a:rPr lang="en-US" sz="2200" dirty="0"/>
              <a:t>Should you take a bottle of water?</a:t>
            </a:r>
          </a:p>
          <a:p>
            <a:pPr lvl="1"/>
            <a:r>
              <a:rPr lang="en-US" sz="2200" dirty="0"/>
              <a:t>Should you carry a jacket or jumper?</a:t>
            </a:r>
          </a:p>
          <a:p>
            <a:pPr lvl="1"/>
            <a:r>
              <a:rPr lang="en-US" sz="2200" dirty="0"/>
              <a:t>Will the colors you are wearing show sweat marks?</a:t>
            </a:r>
          </a:p>
          <a:p>
            <a:pPr lvl="1"/>
            <a:r>
              <a:rPr lang="en-US" sz="2200" dirty="0"/>
              <a:t>Should you take your laptop or tablet?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1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Business connections and partnerships are established during networking events, </a:t>
            </a:r>
            <a:r>
              <a:rPr lang="en-US" sz="2400" b="1" i="1" u="sng" dirty="0">
                <a:solidFill>
                  <a:srgbClr val="000000"/>
                </a:solidFill>
              </a:rPr>
              <a:t>so dressing the part is essential!</a:t>
            </a:r>
            <a:br>
              <a:rPr lang="en-US" sz="2400" b="1" i="1" u="sng" dirty="0">
                <a:solidFill>
                  <a:srgbClr val="000000"/>
                </a:solidFill>
              </a:rPr>
            </a:br>
            <a:endParaRPr lang="en-US" sz="2400" b="1" i="1" u="sng" dirty="0">
              <a:solidFill>
                <a:srgbClr val="000000"/>
              </a:solidFill>
            </a:endParaRPr>
          </a:p>
          <a:p>
            <a:pPr algn="l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There's not one protocol when it comes to dressing for Networking Events</a:t>
            </a:r>
          </a:p>
          <a:p>
            <a:pPr algn="l" eaLnBrk="0" fontAlgn="base" hangingPunct="0">
              <a:spcBef>
                <a:spcPct val="0"/>
              </a:spcBef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algn="l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Before you attend any networking event for the, </a:t>
            </a:r>
            <a:r>
              <a:rPr lang="en-US" i="1" u="sng" dirty="0">
                <a:solidFill>
                  <a:srgbClr val="000000"/>
                </a:solidFill>
              </a:rPr>
              <a:t>find out what the dress code is for the event</a:t>
            </a: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36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400" dirty="0"/>
              <a:t>Dark slacks and a button-up shirt (men) or blouse (ladies)  paired with a  coordinating blazer are good choices for most events; however, you’ll quickly blend in with the rest of the participants</a:t>
            </a:r>
          </a:p>
          <a:p>
            <a:r>
              <a:rPr lang="en-US" sz="1800" dirty="0"/>
              <a:t>SOOOO… try to stand out by adding something that shows you have personality </a:t>
            </a:r>
          </a:p>
          <a:p>
            <a:pPr lvl="1"/>
            <a:r>
              <a:rPr lang="en-US" sz="1800" dirty="0"/>
              <a:t>Ladies  may wear a coordinating scarf and jewelry</a:t>
            </a:r>
          </a:p>
          <a:p>
            <a:pPr lvl="1"/>
            <a:r>
              <a:rPr lang="en-US" sz="1800" dirty="0"/>
              <a:t>Men may wear a lapel pin or a coordinated handkerchief in their coat pocket) </a:t>
            </a:r>
          </a:p>
          <a:p>
            <a:r>
              <a:rPr lang="en-US" sz="1800" dirty="0"/>
              <a:t>A study on wearing glasses have shown that they make us look smarter, so you could also opt for a pair of non-prescription glasses if you don’t usually wear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60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Work sans"/>
              </a:rPr>
              <a:t>Dress as you would for a job interview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Work sans"/>
              </a:rPr>
              <a:t>You may do an on-the-spot interview, meaning you should show up in your best outfit. </a:t>
            </a:r>
            <a:r>
              <a:rPr lang="en-US" sz="1200" b="0" i="1" u="sng" dirty="0">
                <a:effectLst/>
                <a:latin typeface="Work sans"/>
              </a:rPr>
              <a:t>Wearing a suit is a fail-safe option for these types of professional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Work sans"/>
              </a:rPr>
              <a:t>Get your outfit together and check how you look in front of a full-length mirror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96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46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0B1958-5C04-4446-914C-DE5128DEDF9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7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FCC4-5F64-4E5C-A75E-D8E7467CA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D1BCE-AF62-4700-B49A-5DF5281D9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26301-8AF3-4FA7-853F-0EDE4037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D4C7F-E64C-4919-8945-05D5BD36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B2617-6893-4B01-8BAB-3B7158A3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9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41F9-AC15-4053-98C3-DB33F812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0C30F-E1AB-453B-8ABB-3C6C6F4BA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4E613-2E06-4567-99C2-7AD03B54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4ABC0-6213-401E-9949-6B87B8F1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4E138-5041-46C2-A8E0-DFEAA84F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4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71AAF-CE43-46FC-A7EA-84B4F1E22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84C22-6868-4C4F-8891-E81C5D156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C96B0-4907-41A0-B9DE-8BFCF27F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C0FEB-D1E2-4BD2-90C6-1BACDFE6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A81BD-1CD6-4FF8-B061-0129D6DE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5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DD442-0F57-4F62-9FC5-89FBE349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1DA56-188D-4666-824F-8226DA616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ED336-80E9-449F-979A-C93E2F6C9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FF546-00A3-4709-BBCC-CC9D39D1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38878-066D-45FC-B9F9-1F479A3E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4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0B18-503B-487F-82EB-E867FBDA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00371-D9C2-4E09-8227-2D8024760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AA0B5-4E52-490B-966A-F23B333C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07D4F-6BF8-481C-A838-69FCF698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CBAEC-8C2D-468C-BC34-C259BBC1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7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3F5F-9437-4815-BF70-B6F52D27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BD7DD-1DD7-451F-8236-4369FC906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E2F34-8EE5-4D0A-9038-C6C36A1C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9C551-6ECF-41D4-B9C3-70B7D7C8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10C2C-886F-4E08-9574-58B8D369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DF0A3-34DE-41A4-B7D9-90B76D4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8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4729-6467-469B-8476-743FBA8B3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2EDF9-6546-4C37-A9E5-7A0140D10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3FCCF-7DB1-45D8-9BB8-F5C92FC81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3902B-4EC5-4C6B-82BB-95C322A5F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1E310-F1EE-4A0D-9912-94F3736B1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FE091-8903-4F10-AB8B-D85A26DF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8ECFE-8C57-4FDF-BE52-BD149063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56A33-0C38-474A-90B2-121E2662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3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259E-3E46-4F05-8DED-C41AD4F77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52C7EA-0487-4465-B81B-39B2E63D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06A1E-E907-454D-9EEB-0BB0C80C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6232E-0C67-4B4D-B226-F054F89D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6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D2FC3-1329-492B-B9E2-FFD4E97F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92B3D-AF65-41CC-BA95-E5B7F1F7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C455F-2000-41BC-A214-EC865155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2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FD03E-C9FA-4D2A-9FC2-D894A029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FAA1-3085-4ED6-85B0-111B2033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7E3FE-E1D2-47B7-9E38-97FFAD9BC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BB6DE-42B9-4D55-B4D7-BAFED9F3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B4E8E-A458-4499-B339-A36499CA3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9AF51-DBA4-4B54-901A-99E2B0C5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5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90AD-F84D-4D65-8CDC-1A2AFA3B0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A8AF2C-2C1A-4F86-AFE1-55929C2FA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CA0A1-60EA-4943-A3F3-ACFAAE80D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F479B-BFC6-48D0-894C-65436B4B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00373-EA27-49A2-931B-20AB4DF0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57C59-33C8-4300-9176-2F194262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5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DC94C-159B-4975-A3F3-E3B809C5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BDAE8-C6ED-4CFC-8B94-7DB723FAE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53D0C-EC11-45D4-BDF5-99333FEE6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E53A-A328-4A77-A021-9FB606909B37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15DDA-2E97-4CBD-91B7-04C57F291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FF98D-C5A0-47D5-96F1-338A6DDD5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EBA1-9D6E-43C7-A60D-624C82E44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0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ickr.com/photos/simiezzz/647478939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558F58E-93BA-44A3-BCDA-585AFF2E4F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231E4-C9BB-4EDA-802F-A0C6A7BF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422" y="2607343"/>
            <a:ext cx="5807264" cy="3422738"/>
          </a:xfrm>
        </p:spPr>
        <p:txBody>
          <a:bodyPr anchor="t">
            <a:normAutofit/>
          </a:bodyPr>
          <a:lstStyle/>
          <a:p>
            <a:r>
              <a:rPr lang="en-US" b="1" dirty="0">
                <a:latin typeface="+mn-lt"/>
              </a:rPr>
              <a:t>YOUR </a:t>
            </a:r>
            <a:br>
              <a:rPr lang="en-US" b="1" dirty="0"/>
            </a:br>
            <a:r>
              <a:rPr lang="en-US" b="1" dirty="0"/>
              <a:t>Personal Image for </a:t>
            </a:r>
            <a:r>
              <a:rPr lang="en-US" b="1" dirty="0">
                <a:solidFill>
                  <a:srgbClr val="00CC99"/>
                </a:solidFill>
              </a:rPr>
              <a:t>Power Networking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1148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African American, Blue, Business">
            <a:extLst>
              <a:ext uri="{FF2B5EF4-FFF2-40B4-BE49-F238E27FC236}">
                <a16:creationId xmlns:a16="http://schemas.microsoft.com/office/drawing/2014/main" id="{287CDA60-B7FE-4A85-92C2-46BC803B0F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2" r="19374" b="-1"/>
          <a:stretch/>
        </p:blipFill>
        <p:spPr bwMode="auto">
          <a:xfrm>
            <a:off x="5913124" y="10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3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DD6F0-4E51-49E4-9FFD-6D1743F7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121" y="365125"/>
            <a:ext cx="8683412" cy="985531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What to Bring to Employer Meetings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73824C6-A5F7-43EF-A95B-52B7F4097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A559F-0665-4176-886A-F8628D17C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120140"/>
            <a:ext cx="7324425" cy="5372735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sz="3200" dirty="0"/>
              <a:t>A written list of questions to ask</a:t>
            </a:r>
            <a:br>
              <a:rPr lang="en-US" sz="3200" dirty="0"/>
            </a:br>
            <a:endParaRPr lang="en-US" sz="3200" dirty="0"/>
          </a:p>
          <a:p>
            <a:pPr fontAlgn="base"/>
            <a:r>
              <a:rPr lang="en-US" sz="3200" dirty="0"/>
              <a:t>Directions and a contact phone number for the event organizer or the venue’s receptionist (in case you are delayed and will arrive late)</a:t>
            </a:r>
            <a:br>
              <a:rPr lang="en-US" sz="3200" dirty="0"/>
            </a:br>
            <a:endParaRPr lang="en-US" sz="3200" dirty="0"/>
          </a:p>
          <a:p>
            <a:pPr fontAlgn="base"/>
            <a:r>
              <a:rPr lang="en-US" sz="3200" dirty="0"/>
              <a:t>Something to take notes with including a classy ballpoint pen and portfolio</a:t>
            </a:r>
            <a:br>
              <a:rPr lang="en-US" sz="3200" dirty="0"/>
            </a:br>
            <a:endParaRPr lang="en-US" sz="3200" dirty="0"/>
          </a:p>
          <a:p>
            <a:pPr fontAlgn="base"/>
            <a:r>
              <a:rPr lang="en-US" sz="3200" dirty="0"/>
              <a:t>If you’re relying on technology for any of the above, bring a battery back-up</a:t>
            </a:r>
            <a:br>
              <a:rPr lang="en-US" sz="3200" dirty="0"/>
            </a:br>
            <a:endParaRPr lang="en-US" sz="3200" dirty="0"/>
          </a:p>
          <a:p>
            <a:pPr fontAlgn="base"/>
            <a:r>
              <a:rPr lang="en-US" sz="3200" dirty="0"/>
              <a:t>A spare layer of clothing</a:t>
            </a:r>
            <a:br>
              <a:rPr lang="en-US" sz="3200" dirty="0"/>
            </a:br>
            <a:endParaRPr lang="en-US" sz="3200" dirty="0"/>
          </a:p>
          <a:p>
            <a:pPr fontAlgn="base"/>
            <a:r>
              <a:rPr lang="en-US" sz="3200" dirty="0"/>
              <a:t>Anything else you personally may need – e.g. medication or a drink or snack to keep you going</a:t>
            </a:r>
          </a:p>
        </p:txBody>
      </p:sp>
    </p:spTree>
    <p:extLst>
      <p:ext uri="{BB962C8B-B14F-4D97-AF65-F5344CB8AC3E}">
        <p14:creationId xmlns:p14="http://schemas.microsoft.com/office/powerpoint/2010/main" val="407753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E9D79-A9F3-4491-A29A-AC4A7F0F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91" y="233207"/>
            <a:ext cx="4191412" cy="3955734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 Conclusion…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616DD71-CE2C-4B8F-813E-8E6209036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542210"/>
              </p:ext>
            </p:extLst>
          </p:nvPr>
        </p:nvGraphicFramePr>
        <p:xfrm>
          <a:off x="5194300" y="470923"/>
          <a:ext cx="6513604" cy="5973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01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A655B9-5260-4F27-BA1A-1605FCB93F52}"/>
              </a:ext>
            </a:extLst>
          </p:cNvPr>
          <p:cNvSpPr/>
          <p:nvPr/>
        </p:nvSpPr>
        <p:spPr>
          <a:xfrm>
            <a:off x="1589" y="0"/>
            <a:ext cx="12188825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1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B34A8BCA-0EF5-400C-99A7-5904567A46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768" r="-2" b="-2"/>
          <a:stretch/>
        </p:blipFill>
        <p:spPr>
          <a:xfrm>
            <a:off x="720122" y="1614739"/>
            <a:ext cx="3595354" cy="352638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259D-D5AA-49E3-9B62-747C30C2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2699" y="331884"/>
            <a:ext cx="5265060" cy="1842905"/>
          </a:xfrm>
        </p:spPr>
        <p:txBody>
          <a:bodyPr anchor="t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Others may perceive you as being: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05B7180-D105-48A5-9AC0-69663F9B01B6}"/>
              </a:ext>
            </a:extLst>
          </p:cNvPr>
          <p:cNvSpPr txBox="1">
            <a:spLocks/>
          </p:cNvSpPr>
          <p:nvPr/>
        </p:nvSpPr>
        <p:spPr>
          <a:xfrm>
            <a:off x="7601255" y="2256845"/>
            <a:ext cx="3187948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bg1"/>
                </a:solidFill>
              </a:rPr>
              <a:t> Trustworthy </a:t>
            </a:r>
          </a:p>
          <a:p>
            <a:r>
              <a:rPr lang="en-US" sz="4400" dirty="0">
                <a:solidFill>
                  <a:schemeClr val="bg1"/>
                </a:solidFill>
              </a:rPr>
              <a:t> Important</a:t>
            </a:r>
          </a:p>
          <a:p>
            <a:r>
              <a:rPr lang="en-US" sz="4400" dirty="0">
                <a:solidFill>
                  <a:schemeClr val="bg1"/>
                </a:solidFill>
              </a:rPr>
              <a:t> Intelligent</a:t>
            </a:r>
          </a:p>
          <a:p>
            <a:r>
              <a:rPr lang="en-US" sz="4400" dirty="0">
                <a:solidFill>
                  <a:schemeClr val="bg1"/>
                </a:solidFill>
              </a:rPr>
              <a:t> Successful</a:t>
            </a:r>
          </a:p>
          <a:p>
            <a:r>
              <a:rPr lang="en-US" sz="4400" dirty="0">
                <a:solidFill>
                  <a:schemeClr val="bg1"/>
                </a:solidFill>
              </a:rPr>
              <a:t> Client-Ready</a:t>
            </a:r>
            <a:br>
              <a:rPr lang="en-US" sz="4400" b="1" i="1" u="sng" dirty="0"/>
            </a:br>
            <a:endParaRPr lang="en-US" sz="4400" b="1" i="1" u="sng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E42E4B-E59B-433D-9D05-C9174C6BC0E8}"/>
              </a:ext>
            </a:extLst>
          </p:cNvPr>
          <p:cNvSpPr txBox="1"/>
          <p:nvPr/>
        </p:nvSpPr>
        <p:spPr>
          <a:xfrm>
            <a:off x="5419493" y="5141121"/>
            <a:ext cx="67006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>
                <a:solidFill>
                  <a:schemeClr val="accent5">
                    <a:lumMod val="75000"/>
                  </a:schemeClr>
                </a:solidFill>
              </a:rPr>
              <a:t>Regardless of what your venue may be, </a:t>
            </a:r>
          </a:p>
          <a:p>
            <a:pPr algn="ctr"/>
            <a:r>
              <a:rPr lang="en-US" sz="2800" i="1" u="sng" dirty="0">
                <a:solidFill>
                  <a:schemeClr val="accent5">
                    <a:lumMod val="75000"/>
                  </a:schemeClr>
                </a:solidFill>
              </a:rPr>
              <a:t>YOUR Personal Image must always be</a:t>
            </a:r>
          </a:p>
          <a:p>
            <a:pPr algn="ctr"/>
            <a:r>
              <a:rPr lang="en-US" sz="2800" b="1" i="1" u="sng" dirty="0">
                <a:solidFill>
                  <a:srgbClr val="FF0000"/>
                </a:solidFill>
              </a:rPr>
              <a:t>SPOT ON!!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5BA918-5D46-4DD0-B190-C52EF73CDF43}"/>
              </a:ext>
            </a:extLst>
          </p:cNvPr>
          <p:cNvSpPr txBox="1"/>
          <p:nvPr/>
        </p:nvSpPr>
        <p:spPr>
          <a:xfrm>
            <a:off x="74315" y="222729"/>
            <a:ext cx="6172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What occurs in the first 3-4 seconds when you meet someone new?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8B094-35BA-4E35-B418-2527C0278120}"/>
              </a:ext>
            </a:extLst>
          </p:cNvPr>
          <p:cNvSpPr txBox="1"/>
          <p:nvPr/>
        </p:nvSpPr>
        <p:spPr>
          <a:xfrm>
            <a:off x="662092" y="5399569"/>
            <a:ext cx="3807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FIRST impressions are made!!</a:t>
            </a:r>
          </a:p>
        </p:txBody>
      </p:sp>
    </p:spTree>
    <p:extLst>
      <p:ext uri="{BB962C8B-B14F-4D97-AF65-F5344CB8AC3E}">
        <p14:creationId xmlns:p14="http://schemas.microsoft.com/office/powerpoint/2010/main" val="1353272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9532-15F8-4115-B161-DE59BFC4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22239"/>
            <a:ext cx="10515600" cy="851428"/>
          </a:xfrm>
        </p:spPr>
        <p:txBody>
          <a:bodyPr/>
          <a:lstStyle/>
          <a:p>
            <a:r>
              <a:rPr lang="en-US" b="1" dirty="0"/>
              <a:t>Key Aspects of Personal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259D-D5AA-49E3-9B62-747C30C2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4437"/>
            <a:ext cx="10515600" cy="5329237"/>
          </a:xfrm>
        </p:spPr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0AEA57-D6C1-42D3-8A49-BE16243E6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03232"/>
              </p:ext>
            </p:extLst>
          </p:nvPr>
        </p:nvGraphicFramePr>
        <p:xfrm>
          <a:off x="838200" y="1172104"/>
          <a:ext cx="10515600" cy="469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8921261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8584071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831067527"/>
                    </a:ext>
                  </a:extLst>
                </a:gridCol>
              </a:tblGrid>
              <a:tr h="48870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Personal Hygiene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**Clothing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Non-clothing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219312"/>
                  </a:ext>
                </a:extLst>
              </a:tr>
              <a:tr h="684181">
                <a:tc>
                  <a:txBody>
                    <a:bodyPr/>
                    <a:lstStyle/>
                    <a:p>
                      <a:r>
                        <a:rPr lang="en-US" sz="2000" dirty="0"/>
                        <a:t>Hair must be clean and nicely cut and styled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Garments must be free of stains and tears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 a “classy” ballpoint pen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643352"/>
                  </a:ext>
                </a:extLst>
              </a:tr>
              <a:tr h="684181">
                <a:tc>
                  <a:txBody>
                    <a:bodyPr/>
                    <a:lstStyle/>
                    <a:p>
                      <a:r>
                        <a:rPr lang="en-US" sz="2000" dirty="0"/>
                        <a:t>Teeth must be clean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Garments must be ironed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professional briefcase or portfolio must be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49779"/>
                  </a:ext>
                </a:extLst>
              </a:tr>
              <a:tr h="390961">
                <a:tc>
                  <a:txBody>
                    <a:bodyPr/>
                    <a:lstStyle/>
                    <a:p>
                      <a:r>
                        <a:rPr lang="en-US" sz="2000" dirty="0"/>
                        <a:t>Breath must be fresh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Shoes must be clean and polished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Eyeglasses must be clean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030040"/>
                  </a:ext>
                </a:extLst>
              </a:tr>
              <a:tr h="684181">
                <a:tc>
                  <a:txBody>
                    <a:bodyPr/>
                    <a:lstStyle/>
                    <a:p>
                      <a:r>
                        <a:rPr lang="en-US" sz="2000" dirty="0"/>
                        <a:t>Facial hair must be trimmed or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Garments must fit properly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Jewelry must be conservative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639001"/>
                  </a:ext>
                </a:extLst>
              </a:tr>
              <a:tr h="684181">
                <a:tc>
                  <a:txBody>
                    <a:bodyPr/>
                    <a:lstStyle/>
                    <a:p>
                      <a:r>
                        <a:rPr lang="en-US" sz="2000" dirty="0"/>
                        <a:t>Deodorant must be worn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Posture, Posture, Posture!!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71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Nails must be clean and nicely trimmed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645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A01728-0A38-4546-993B-C96FAFBC2E02}"/>
              </a:ext>
            </a:extLst>
          </p:cNvPr>
          <p:cNvSpPr txBox="1"/>
          <p:nvPr/>
        </p:nvSpPr>
        <p:spPr>
          <a:xfrm>
            <a:off x="838200" y="6143564"/>
            <a:ext cx="8923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</a:rPr>
              <a:t>** It is MUCH better to be overdressed than underdressed!</a:t>
            </a:r>
          </a:p>
        </p:txBody>
      </p:sp>
    </p:spTree>
    <p:extLst>
      <p:ext uri="{BB962C8B-B14F-4D97-AF65-F5344CB8AC3E}">
        <p14:creationId xmlns:p14="http://schemas.microsoft.com/office/powerpoint/2010/main" val="219047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9532-15F8-4115-B161-DE59BFC4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How Personal Image Relates to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259D-D5AA-49E3-9B62-747C30C2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700584" cy="3948787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Are you comfortable?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When you attend networking events, make sure you prepare for various scenarios:</a:t>
            </a:r>
          </a:p>
          <a:p>
            <a:pPr lvl="1"/>
            <a:r>
              <a:rPr lang="en-US" sz="2200" dirty="0"/>
              <a:t>Will the room be too hot or too cold?</a:t>
            </a:r>
          </a:p>
          <a:p>
            <a:pPr lvl="1"/>
            <a:r>
              <a:rPr lang="en-US" sz="2200" dirty="0"/>
              <a:t>Should you carry a blazer or suit jacket?</a:t>
            </a:r>
          </a:p>
          <a:p>
            <a:pPr lvl="1"/>
            <a:r>
              <a:rPr lang="en-US" sz="2200" dirty="0"/>
              <a:t>Should you take a bottle of water?</a:t>
            </a:r>
          </a:p>
          <a:p>
            <a:pPr lvl="1"/>
            <a:r>
              <a:rPr lang="en-US" sz="2200" dirty="0"/>
              <a:t>Will the colors you are wearing show perspiration marks?</a:t>
            </a:r>
          </a:p>
          <a:p>
            <a:pPr lvl="1"/>
            <a:r>
              <a:rPr lang="en-US" sz="2200" dirty="0"/>
              <a:t>Should you take your laptop or tablet?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/>
          </a:p>
          <a:p>
            <a:endParaRPr lang="en-US" sz="1800" dirty="0"/>
          </a:p>
          <a:p>
            <a:pPr lvl="1">
              <a:spcBef>
                <a:spcPts val="0"/>
              </a:spcBef>
            </a:pPr>
            <a:endParaRPr lang="en-US" sz="1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sweat marks on dress shirt">
            <a:extLst>
              <a:ext uri="{FF2B5EF4-FFF2-40B4-BE49-F238E27FC236}">
                <a16:creationId xmlns:a16="http://schemas.microsoft.com/office/drawing/2014/main" id="{4A7BA704-3BA3-486B-BDDC-2BAC09515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9" r="23070" b="-1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68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9532-15F8-4115-B161-DE59BFC4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How to Dress for Networking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259D-D5AA-49E3-9B62-747C30C2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3200" dirty="0"/>
              <a:t>Dressing the part is essential!</a:t>
            </a:r>
            <a:br>
              <a:rPr lang="en-US" sz="3200" dirty="0"/>
            </a:br>
            <a:endParaRPr lang="en-US" sz="3200" b="1" i="1" u="sng" dirty="0"/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3200" dirty="0"/>
              <a:t>Ask about the dress code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FD58C591-819A-4381-BA05-8F5D90EFEE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" r="3708" b="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56284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9532-15F8-4115-B161-DE59BFC4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Basics of Networking </a:t>
            </a:r>
            <a:br>
              <a:rPr lang="en-US" b="1" dirty="0"/>
            </a:br>
            <a:r>
              <a:rPr lang="en-US" b="1" dirty="0"/>
              <a:t>Outfits</a:t>
            </a:r>
          </a:p>
        </p:txBody>
      </p:sp>
      <p:cxnSp>
        <p:nvCxnSpPr>
          <p:cNvPr id="4100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259D-D5AA-49E3-9B62-747C30C24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575031"/>
            <a:ext cx="5120113" cy="4282966"/>
          </a:xfrm>
        </p:spPr>
        <p:txBody>
          <a:bodyPr>
            <a:noAutofit/>
          </a:bodyPr>
          <a:lstStyle/>
          <a:p>
            <a:r>
              <a:rPr lang="en-US" dirty="0"/>
              <a:t>Safe bets (yawn!)</a:t>
            </a:r>
          </a:p>
          <a:p>
            <a:pPr marL="234950" lvl="1" indent="-234950"/>
            <a:r>
              <a:rPr lang="en-US" sz="2800" dirty="0"/>
              <a:t>Stand out by adding something that shows you have personality </a:t>
            </a:r>
          </a:p>
          <a:p>
            <a:pPr lvl="1"/>
            <a:r>
              <a:rPr lang="en-US" sz="2800" dirty="0"/>
              <a:t>Ladies  may wear a coordinating scarf and/or jewelry</a:t>
            </a:r>
          </a:p>
          <a:p>
            <a:pPr lvl="1"/>
            <a:r>
              <a:rPr lang="en-US" sz="2800" dirty="0"/>
              <a:t>Men may wear a lapel pin or a coordinated handkerchief in their coat pocket</a:t>
            </a:r>
          </a:p>
          <a:p>
            <a:r>
              <a:rPr lang="en-US" dirty="0"/>
              <a:t>Glasses make us look smarter!</a:t>
            </a:r>
          </a:p>
        </p:txBody>
      </p:sp>
      <p:pic>
        <p:nvPicPr>
          <p:cNvPr id="4098" name="Picture 2" descr="Handkerchief, Pocket, Blue, Brown">
            <a:extLst>
              <a:ext uri="{FF2B5EF4-FFF2-40B4-BE49-F238E27FC236}">
                <a16:creationId xmlns:a16="http://schemas.microsoft.com/office/drawing/2014/main" id="{57180F85-A683-4BC2-A13E-4CC16F7861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2" r="16010" b="-1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9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F43BFA-C647-49EA-B624-9CA32AA85245}"/>
              </a:ext>
            </a:extLst>
          </p:cNvPr>
          <p:cNvSpPr/>
          <p:nvPr/>
        </p:nvSpPr>
        <p:spPr>
          <a:xfrm>
            <a:off x="489114" y="712418"/>
            <a:ext cx="11213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effectLst/>
                <a:latin typeface="Work sans"/>
              </a:rPr>
              <a:t>**Wearing a suit is a fail-safe option for these types of professional events**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860DAE-F196-4B2D-BC2D-336BB222C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98694"/>
              </p:ext>
            </p:extLst>
          </p:nvPr>
        </p:nvGraphicFramePr>
        <p:xfrm>
          <a:off x="239480" y="1235638"/>
          <a:ext cx="11713029" cy="5448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52">
                  <a:extLst>
                    <a:ext uri="{9D8B030D-6E8A-4147-A177-3AD203B41FA5}">
                      <a16:colId xmlns:a16="http://schemas.microsoft.com/office/drawing/2014/main" val="1778056197"/>
                    </a:ext>
                  </a:extLst>
                </a:gridCol>
                <a:gridCol w="5355423">
                  <a:extLst>
                    <a:ext uri="{9D8B030D-6E8A-4147-A177-3AD203B41FA5}">
                      <a16:colId xmlns:a16="http://schemas.microsoft.com/office/drawing/2014/main" val="1868484037"/>
                    </a:ext>
                  </a:extLst>
                </a:gridCol>
                <a:gridCol w="4040054">
                  <a:extLst>
                    <a:ext uri="{9D8B030D-6E8A-4147-A177-3AD203B41FA5}">
                      <a16:colId xmlns:a16="http://schemas.microsoft.com/office/drawing/2014/main" val="257677991"/>
                    </a:ext>
                  </a:extLst>
                </a:gridCol>
              </a:tblGrid>
              <a:tr h="4837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28456"/>
                  </a:ext>
                </a:extLst>
              </a:tr>
              <a:tr h="1307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Wear a suit, shirt and tie</a:t>
                      </a:r>
                    </a:p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Skirts or dresses should be no shorter than just above the knee </a:t>
                      </a:r>
                    </a:p>
                    <a:p>
                      <a:pPr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there’s a split at the back, ensure it will be respectable even if the skirt/dress rides up a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have piercings and/or tattoos, ensure they are discreet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875422"/>
                  </a:ext>
                </a:extLst>
              </a:tr>
              <a:tr h="714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Wear matching socks</a:t>
                      </a:r>
                    </a:p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the length of your skirt or dress is still OK when you sit down, and the lining doesn’t show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effectLst/>
                          <a:latin typeface="Work sans"/>
                        </a:rPr>
                        <a:t>Get your outfit together ahead of time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effectLst/>
                          <a:latin typeface="Work sans"/>
                        </a:rPr>
                        <a:t>Check how you look in front of a full-length mirror 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107075"/>
                  </a:ext>
                </a:extLst>
              </a:tr>
              <a:tr h="1128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not wear athletic pants,  even if they are black</a:t>
                      </a:r>
                    </a:p>
                    <a:p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that no part of your bra or cleavage show in any position (including leaning forward), whether due to the neckline or gaps between buttons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an outfit that can be adapted for different temperatures. The building you’re in could be over heated or very cold regardless of the weather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580281"/>
                  </a:ext>
                </a:extLst>
              </a:tr>
              <a:tr h="731910">
                <a:tc>
                  <a:txBody>
                    <a:bodyPr/>
                    <a:lstStyle/>
                    <a:p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want to wear high heels, consider bringing a pair of flat shoes in your bag as back-up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 how far you’ll have to walk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Wear shoes that are comfortable yet professional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987459"/>
                  </a:ext>
                </a:extLst>
              </a:tr>
              <a:tr h="354765">
                <a:tc>
                  <a:txBody>
                    <a:bodyPr/>
                    <a:lstStyle/>
                    <a:p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 chipped nail polish and “bold” colors and designs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Ensure nails are clean and trimmed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916252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81A97B3-B8EC-417D-BED9-D5F108B2A5BB}"/>
              </a:ext>
            </a:extLst>
          </p:cNvPr>
          <p:cNvSpPr txBox="1">
            <a:spLocks/>
          </p:cNvSpPr>
          <p:nvPr/>
        </p:nvSpPr>
        <p:spPr>
          <a:xfrm>
            <a:off x="2216488" y="210692"/>
            <a:ext cx="7759020" cy="8514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Dressing for Formal Career Events</a:t>
            </a:r>
          </a:p>
        </p:txBody>
      </p:sp>
    </p:spTree>
    <p:extLst>
      <p:ext uri="{BB962C8B-B14F-4D97-AF65-F5344CB8AC3E}">
        <p14:creationId xmlns:p14="http://schemas.microsoft.com/office/powerpoint/2010/main" val="388138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E80F1-C350-4052-A7A5-BCA0877AF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 b="1" dirty="0"/>
              <a:t>Dressing for Career Fairs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20C0BC-CD35-460A-8A8E-2ADBDE37E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26341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615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DD6F0-4E51-49E4-9FFD-6D1743F7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480" y="546524"/>
            <a:ext cx="8470052" cy="976438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What to Wear to Employer Meetings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773824C6-A5F7-43EF-A95B-52B7F4097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A559F-0665-4176-886A-F8628D17C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6145" y="1547103"/>
            <a:ext cx="7161017" cy="4154361"/>
          </a:xfrm>
        </p:spPr>
        <p:txBody>
          <a:bodyPr>
            <a:normAutofit/>
          </a:bodyPr>
          <a:lstStyle/>
          <a:p>
            <a:r>
              <a:rPr lang="en-US" sz="2700" dirty="0"/>
              <a:t>Dress on the smarter side of casual</a:t>
            </a:r>
            <a:br>
              <a:rPr lang="en-US" sz="2700" dirty="0"/>
            </a:br>
            <a:endParaRPr lang="en-US" sz="2700" dirty="0"/>
          </a:p>
          <a:p>
            <a:r>
              <a:rPr lang="en-US" sz="2700" dirty="0"/>
              <a:t>You never know who will be attending the meeting – if Executive Management is there, will you feel confident with your personal image?</a:t>
            </a:r>
            <a:br>
              <a:rPr lang="en-US" sz="2700" dirty="0"/>
            </a:br>
            <a:endParaRPr lang="en-US" sz="2700" dirty="0"/>
          </a:p>
          <a:p>
            <a:r>
              <a:rPr lang="en-US" sz="2700" dirty="0"/>
              <a:t>There’s no need for suits or formal business dresses but </a:t>
            </a:r>
            <a:r>
              <a:rPr lang="en-US" sz="2700" b="1" dirty="0">
                <a:highlight>
                  <a:srgbClr val="FFFF00"/>
                </a:highlight>
              </a:rPr>
              <a:t>look presentable!!</a:t>
            </a:r>
          </a:p>
        </p:txBody>
      </p:sp>
    </p:spTree>
    <p:extLst>
      <p:ext uri="{BB962C8B-B14F-4D97-AF65-F5344CB8AC3E}">
        <p14:creationId xmlns:p14="http://schemas.microsoft.com/office/powerpoint/2010/main" val="218655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826</Words>
  <Application>Microsoft Office PowerPoint</Application>
  <PresentationFormat>Widescreen</PresentationFormat>
  <Paragraphs>138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Work sans</vt:lpstr>
      <vt:lpstr>Office Theme</vt:lpstr>
      <vt:lpstr>YOUR  Personal Image for Power Networking</vt:lpstr>
      <vt:lpstr>PowerPoint Presentation</vt:lpstr>
      <vt:lpstr>Key Aspects of Personal Image</vt:lpstr>
      <vt:lpstr>How Personal Image Relates to Networking</vt:lpstr>
      <vt:lpstr>How to Dress for Networking Events</vt:lpstr>
      <vt:lpstr>Basics of Networking  Outfits</vt:lpstr>
      <vt:lpstr>PowerPoint Presentation</vt:lpstr>
      <vt:lpstr>Dressing for Career Fairs</vt:lpstr>
      <vt:lpstr>What to Wear to Employer Meetings </vt:lpstr>
      <vt:lpstr>What to Bring to Employer Meetings </vt:lpstr>
      <vt:lpstr>In Conclusion…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Personal Image Relates to Networking </dc:title>
  <dc:creator>Dianne Digianantonio</dc:creator>
  <cp:lastModifiedBy>Dianne Digianantonio</cp:lastModifiedBy>
  <cp:revision>11</cp:revision>
  <cp:lastPrinted>2019-07-22T23:10:44Z</cp:lastPrinted>
  <dcterms:created xsi:type="dcterms:W3CDTF">2019-07-10T18:19:25Z</dcterms:created>
  <dcterms:modified xsi:type="dcterms:W3CDTF">2019-07-23T01:27:04Z</dcterms:modified>
</cp:coreProperties>
</file>