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2" r:id="rId3"/>
    <p:sldId id="260" r:id="rId4"/>
    <p:sldId id="259" r:id="rId5"/>
    <p:sldId id="261" r:id="rId6"/>
    <p:sldId id="264" r:id="rId7"/>
    <p:sldId id="268" r:id="rId8"/>
    <p:sldId id="265" r:id="rId9"/>
    <p:sldId id="271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10" autoAdjust="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9D103-0F21-446C-B5B3-9F810818B96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93C8E5F-8128-4A09-AA1C-B8FB0B1C58E6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b="0" dirty="0"/>
            <a:t>             Job</a:t>
          </a:r>
        </a:p>
      </dgm:t>
    </dgm:pt>
    <dgm:pt modelId="{9A6B3919-8900-4ACC-BD79-42AD9150A34C}" type="parTrans" cxnId="{0922E282-9AE1-4362-BF83-00EDB700671C}">
      <dgm:prSet/>
      <dgm:spPr/>
      <dgm:t>
        <a:bodyPr/>
        <a:lstStyle/>
        <a:p>
          <a:endParaRPr lang="en-US" sz="700"/>
        </a:p>
      </dgm:t>
    </dgm:pt>
    <dgm:pt modelId="{DD09FF60-B6FE-449C-85BD-32C1AF9C1D02}" type="sibTrans" cxnId="{0922E282-9AE1-4362-BF83-00EDB700671C}">
      <dgm:prSet/>
      <dgm:spPr/>
      <dgm:t>
        <a:bodyPr/>
        <a:lstStyle/>
        <a:p>
          <a:endParaRPr lang="en-US" sz="700"/>
        </a:p>
      </dgm:t>
    </dgm:pt>
    <dgm:pt modelId="{45E8A2C8-9D48-47E7-B9AB-0513A01AC5C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dirty="0"/>
            <a:t>Interview</a:t>
          </a:r>
        </a:p>
      </dgm:t>
    </dgm:pt>
    <dgm:pt modelId="{A872EE9B-7A63-453E-9A21-849C49E5B1AA}" type="parTrans" cxnId="{9212E359-70AD-405B-A17B-131A4EB97C96}">
      <dgm:prSet/>
      <dgm:spPr/>
      <dgm:t>
        <a:bodyPr/>
        <a:lstStyle/>
        <a:p>
          <a:endParaRPr lang="en-US" sz="700"/>
        </a:p>
      </dgm:t>
    </dgm:pt>
    <dgm:pt modelId="{7C9D51FB-C394-4BF3-BB0B-FCB61091722B}" type="sibTrans" cxnId="{9212E359-70AD-405B-A17B-131A4EB97C96}">
      <dgm:prSet/>
      <dgm:spPr/>
      <dgm:t>
        <a:bodyPr/>
        <a:lstStyle/>
        <a:p>
          <a:endParaRPr lang="en-US" sz="700"/>
        </a:p>
      </dgm:t>
    </dgm:pt>
    <dgm:pt modelId="{0D4C2BF3-3DB2-4E8B-B67A-75DFE8EC340F}">
      <dgm:prSet phldrT="[Text]" custT="1"/>
      <dgm:spPr/>
      <dgm:t>
        <a:bodyPr/>
        <a:lstStyle/>
        <a:p>
          <a:r>
            <a:rPr lang="en-US" sz="700" dirty="0"/>
            <a:t>Value &amp; Marketing (Resume, etc.)</a:t>
          </a:r>
        </a:p>
      </dgm:t>
    </dgm:pt>
    <dgm:pt modelId="{B1982D02-0481-44CE-98D4-5AD9AA101579}" type="parTrans" cxnId="{F51052F6-72C4-4B34-86C4-6B30A8C98710}">
      <dgm:prSet/>
      <dgm:spPr/>
      <dgm:t>
        <a:bodyPr/>
        <a:lstStyle/>
        <a:p>
          <a:endParaRPr lang="en-US" sz="700"/>
        </a:p>
      </dgm:t>
    </dgm:pt>
    <dgm:pt modelId="{38586A03-99E3-4702-9776-6C7D3673FD8E}" type="sibTrans" cxnId="{F51052F6-72C4-4B34-86C4-6B30A8C98710}">
      <dgm:prSet/>
      <dgm:spPr/>
      <dgm:t>
        <a:bodyPr/>
        <a:lstStyle/>
        <a:p>
          <a:endParaRPr lang="en-US" sz="700"/>
        </a:p>
      </dgm:t>
    </dgm:pt>
    <dgm:pt modelId="{0AC0ADB9-5E5F-445A-B83B-22D77201FE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dirty="0"/>
            <a:t>Networking &amp; Discovery</a:t>
          </a:r>
        </a:p>
      </dgm:t>
    </dgm:pt>
    <dgm:pt modelId="{0E9C078D-AEBF-4C95-842A-F0C63C2C892A}" type="parTrans" cxnId="{67641B44-3C6E-4D19-BB07-17E0E63820D8}">
      <dgm:prSet/>
      <dgm:spPr/>
      <dgm:t>
        <a:bodyPr/>
        <a:lstStyle/>
        <a:p>
          <a:endParaRPr lang="en-US" sz="700"/>
        </a:p>
      </dgm:t>
    </dgm:pt>
    <dgm:pt modelId="{CC38D53C-C907-4748-8F88-BA4DDD9F353F}" type="sibTrans" cxnId="{67641B44-3C6E-4D19-BB07-17E0E63820D8}">
      <dgm:prSet/>
      <dgm:spPr/>
      <dgm:t>
        <a:bodyPr/>
        <a:lstStyle/>
        <a:p>
          <a:endParaRPr lang="en-US" sz="700"/>
        </a:p>
      </dgm:t>
    </dgm:pt>
    <dgm:pt modelId="{666D264B-8794-4A25-9260-C0E9943BC201}" type="pres">
      <dgm:prSet presAssocID="{27E9D103-0F21-446C-B5B3-9F810818B96C}" presName="Name0" presStyleCnt="0">
        <dgm:presLayoutVars>
          <dgm:dir/>
          <dgm:animLvl val="lvl"/>
          <dgm:resizeHandles val="exact"/>
        </dgm:presLayoutVars>
      </dgm:prSet>
      <dgm:spPr/>
    </dgm:pt>
    <dgm:pt modelId="{01B8633E-47AE-4DC6-B16C-99C05FC3023D}" type="pres">
      <dgm:prSet presAssocID="{193C8E5F-8128-4A09-AA1C-B8FB0B1C58E6}" presName="Name8" presStyleCnt="0"/>
      <dgm:spPr/>
    </dgm:pt>
    <dgm:pt modelId="{47641B4F-E1F8-47BD-AC10-A195992FAFD3}" type="pres">
      <dgm:prSet presAssocID="{193C8E5F-8128-4A09-AA1C-B8FB0B1C58E6}" presName="level" presStyleLbl="node1" presStyleIdx="0" presStyleCnt="4">
        <dgm:presLayoutVars>
          <dgm:chMax val="1"/>
          <dgm:bulletEnabled val="1"/>
        </dgm:presLayoutVars>
      </dgm:prSet>
      <dgm:spPr/>
    </dgm:pt>
    <dgm:pt modelId="{4375BF10-3A31-4CE3-9E53-0BE1163D1E9D}" type="pres">
      <dgm:prSet presAssocID="{193C8E5F-8128-4A09-AA1C-B8FB0B1C58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0026F27-B975-4A50-9DA8-168630A248AC}" type="pres">
      <dgm:prSet presAssocID="{45E8A2C8-9D48-47E7-B9AB-0513A01AC5C4}" presName="Name8" presStyleCnt="0"/>
      <dgm:spPr/>
    </dgm:pt>
    <dgm:pt modelId="{7C6D0C9E-CAF6-4A0C-A775-EF2B4E326EA8}" type="pres">
      <dgm:prSet presAssocID="{45E8A2C8-9D48-47E7-B9AB-0513A01AC5C4}" presName="level" presStyleLbl="node1" presStyleIdx="1" presStyleCnt="4">
        <dgm:presLayoutVars>
          <dgm:chMax val="1"/>
          <dgm:bulletEnabled val="1"/>
        </dgm:presLayoutVars>
      </dgm:prSet>
      <dgm:spPr/>
    </dgm:pt>
    <dgm:pt modelId="{7F7FA5B8-2550-472F-A1A8-CBE2EDE803F0}" type="pres">
      <dgm:prSet presAssocID="{45E8A2C8-9D48-47E7-B9AB-0513A01AC5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40DDD4-1E26-4E2A-949C-CDD1E51D7E43}" type="pres">
      <dgm:prSet presAssocID="{0D4C2BF3-3DB2-4E8B-B67A-75DFE8EC340F}" presName="Name8" presStyleCnt="0"/>
      <dgm:spPr/>
    </dgm:pt>
    <dgm:pt modelId="{273650C3-3EE1-49A1-A620-D2C4CE2EB765}" type="pres">
      <dgm:prSet presAssocID="{0D4C2BF3-3DB2-4E8B-B67A-75DFE8EC340F}" presName="level" presStyleLbl="node1" presStyleIdx="2" presStyleCnt="4">
        <dgm:presLayoutVars>
          <dgm:chMax val="1"/>
          <dgm:bulletEnabled val="1"/>
        </dgm:presLayoutVars>
      </dgm:prSet>
      <dgm:spPr/>
    </dgm:pt>
    <dgm:pt modelId="{A7056EA9-36ED-40E2-8B9D-57BB40827BA9}" type="pres">
      <dgm:prSet presAssocID="{0D4C2BF3-3DB2-4E8B-B67A-75DFE8EC340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B3CB4D7-E81D-478F-89E9-6FEADC4972A9}" type="pres">
      <dgm:prSet presAssocID="{0AC0ADB9-5E5F-445A-B83B-22D77201FEF0}" presName="Name8" presStyleCnt="0"/>
      <dgm:spPr/>
    </dgm:pt>
    <dgm:pt modelId="{BBE3C7D9-47D2-4AAC-BD19-7B78202004CB}" type="pres">
      <dgm:prSet presAssocID="{0AC0ADB9-5E5F-445A-B83B-22D77201FEF0}" presName="level" presStyleLbl="node1" presStyleIdx="3" presStyleCnt="4">
        <dgm:presLayoutVars>
          <dgm:chMax val="1"/>
          <dgm:bulletEnabled val="1"/>
        </dgm:presLayoutVars>
      </dgm:prSet>
      <dgm:spPr/>
    </dgm:pt>
    <dgm:pt modelId="{33DF6B54-160C-4AEC-BE23-AC1A4740D708}" type="pres">
      <dgm:prSet presAssocID="{0AC0ADB9-5E5F-445A-B83B-22D77201FEF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2D8E805-A966-4E3B-A587-36D4B1DCD550}" type="presOf" srcId="{0D4C2BF3-3DB2-4E8B-B67A-75DFE8EC340F}" destId="{A7056EA9-36ED-40E2-8B9D-57BB40827BA9}" srcOrd="1" destOrd="0" presId="urn:microsoft.com/office/officeart/2005/8/layout/pyramid1"/>
    <dgm:cxn modelId="{75E8BB15-E59C-46C4-B9D0-B6145188D143}" type="presOf" srcId="{193C8E5F-8128-4A09-AA1C-B8FB0B1C58E6}" destId="{4375BF10-3A31-4CE3-9E53-0BE1163D1E9D}" srcOrd="1" destOrd="0" presId="urn:microsoft.com/office/officeart/2005/8/layout/pyramid1"/>
    <dgm:cxn modelId="{67641B44-3C6E-4D19-BB07-17E0E63820D8}" srcId="{27E9D103-0F21-446C-B5B3-9F810818B96C}" destId="{0AC0ADB9-5E5F-445A-B83B-22D77201FEF0}" srcOrd="3" destOrd="0" parTransId="{0E9C078D-AEBF-4C95-842A-F0C63C2C892A}" sibTransId="{CC38D53C-C907-4748-8F88-BA4DDD9F353F}"/>
    <dgm:cxn modelId="{2BC77551-9CC8-4130-9666-578E8863E303}" type="presOf" srcId="{45E8A2C8-9D48-47E7-B9AB-0513A01AC5C4}" destId="{7F7FA5B8-2550-472F-A1A8-CBE2EDE803F0}" srcOrd="1" destOrd="0" presId="urn:microsoft.com/office/officeart/2005/8/layout/pyramid1"/>
    <dgm:cxn modelId="{9212E359-70AD-405B-A17B-131A4EB97C96}" srcId="{27E9D103-0F21-446C-B5B3-9F810818B96C}" destId="{45E8A2C8-9D48-47E7-B9AB-0513A01AC5C4}" srcOrd="1" destOrd="0" parTransId="{A872EE9B-7A63-453E-9A21-849C49E5B1AA}" sibTransId="{7C9D51FB-C394-4BF3-BB0B-FCB61091722B}"/>
    <dgm:cxn modelId="{0922E282-9AE1-4362-BF83-00EDB700671C}" srcId="{27E9D103-0F21-446C-B5B3-9F810818B96C}" destId="{193C8E5F-8128-4A09-AA1C-B8FB0B1C58E6}" srcOrd="0" destOrd="0" parTransId="{9A6B3919-8900-4ACC-BD79-42AD9150A34C}" sibTransId="{DD09FF60-B6FE-449C-85BD-32C1AF9C1D02}"/>
    <dgm:cxn modelId="{9558B79B-2012-4CA5-B211-8294A2D385BB}" type="presOf" srcId="{0AC0ADB9-5E5F-445A-B83B-22D77201FEF0}" destId="{33DF6B54-160C-4AEC-BE23-AC1A4740D708}" srcOrd="1" destOrd="0" presId="urn:microsoft.com/office/officeart/2005/8/layout/pyramid1"/>
    <dgm:cxn modelId="{721E4CAA-B59D-4609-B043-61828F5E643C}" type="presOf" srcId="{0AC0ADB9-5E5F-445A-B83B-22D77201FEF0}" destId="{BBE3C7D9-47D2-4AAC-BD19-7B78202004CB}" srcOrd="0" destOrd="0" presId="urn:microsoft.com/office/officeart/2005/8/layout/pyramid1"/>
    <dgm:cxn modelId="{81877ACB-8571-4248-8A20-0CAAECD661DA}" type="presOf" srcId="{27E9D103-0F21-446C-B5B3-9F810818B96C}" destId="{666D264B-8794-4A25-9260-C0E9943BC201}" srcOrd="0" destOrd="0" presId="urn:microsoft.com/office/officeart/2005/8/layout/pyramid1"/>
    <dgm:cxn modelId="{E2710DD3-8FE1-4571-89EB-B624B32DA258}" type="presOf" srcId="{0D4C2BF3-3DB2-4E8B-B67A-75DFE8EC340F}" destId="{273650C3-3EE1-49A1-A620-D2C4CE2EB765}" srcOrd="0" destOrd="0" presId="urn:microsoft.com/office/officeart/2005/8/layout/pyramid1"/>
    <dgm:cxn modelId="{500654DB-7F71-4615-8A25-66D1D28112A3}" type="presOf" srcId="{45E8A2C8-9D48-47E7-B9AB-0513A01AC5C4}" destId="{7C6D0C9E-CAF6-4A0C-A775-EF2B4E326EA8}" srcOrd="0" destOrd="0" presId="urn:microsoft.com/office/officeart/2005/8/layout/pyramid1"/>
    <dgm:cxn modelId="{33B8D6F5-BBE2-46D6-B829-DD67B6FDEE99}" type="presOf" srcId="{193C8E5F-8128-4A09-AA1C-B8FB0B1C58E6}" destId="{47641B4F-E1F8-47BD-AC10-A195992FAFD3}" srcOrd="0" destOrd="0" presId="urn:microsoft.com/office/officeart/2005/8/layout/pyramid1"/>
    <dgm:cxn modelId="{F51052F6-72C4-4B34-86C4-6B30A8C98710}" srcId="{27E9D103-0F21-446C-B5B3-9F810818B96C}" destId="{0D4C2BF3-3DB2-4E8B-B67A-75DFE8EC340F}" srcOrd="2" destOrd="0" parTransId="{B1982D02-0481-44CE-98D4-5AD9AA101579}" sibTransId="{38586A03-99E3-4702-9776-6C7D3673FD8E}"/>
    <dgm:cxn modelId="{4C8D60C0-9211-4792-AE15-8F5E83996223}" type="presParOf" srcId="{666D264B-8794-4A25-9260-C0E9943BC201}" destId="{01B8633E-47AE-4DC6-B16C-99C05FC3023D}" srcOrd="0" destOrd="0" presId="urn:microsoft.com/office/officeart/2005/8/layout/pyramid1"/>
    <dgm:cxn modelId="{666BB0E7-471E-43C5-AEFE-2D8DA39BC87F}" type="presParOf" srcId="{01B8633E-47AE-4DC6-B16C-99C05FC3023D}" destId="{47641B4F-E1F8-47BD-AC10-A195992FAFD3}" srcOrd="0" destOrd="0" presId="urn:microsoft.com/office/officeart/2005/8/layout/pyramid1"/>
    <dgm:cxn modelId="{40AF827C-FC78-4DB1-A9B8-03C6C0941A58}" type="presParOf" srcId="{01B8633E-47AE-4DC6-B16C-99C05FC3023D}" destId="{4375BF10-3A31-4CE3-9E53-0BE1163D1E9D}" srcOrd="1" destOrd="0" presId="urn:microsoft.com/office/officeart/2005/8/layout/pyramid1"/>
    <dgm:cxn modelId="{C01EDF00-EC6E-4640-88F0-3A96351FA78A}" type="presParOf" srcId="{666D264B-8794-4A25-9260-C0E9943BC201}" destId="{20026F27-B975-4A50-9DA8-168630A248AC}" srcOrd="1" destOrd="0" presId="urn:microsoft.com/office/officeart/2005/8/layout/pyramid1"/>
    <dgm:cxn modelId="{BD498150-71FE-4964-8EB4-74F4A70C7CF6}" type="presParOf" srcId="{20026F27-B975-4A50-9DA8-168630A248AC}" destId="{7C6D0C9E-CAF6-4A0C-A775-EF2B4E326EA8}" srcOrd="0" destOrd="0" presId="urn:microsoft.com/office/officeart/2005/8/layout/pyramid1"/>
    <dgm:cxn modelId="{7FFB25B7-E607-4890-86DE-792442435EBC}" type="presParOf" srcId="{20026F27-B975-4A50-9DA8-168630A248AC}" destId="{7F7FA5B8-2550-472F-A1A8-CBE2EDE803F0}" srcOrd="1" destOrd="0" presId="urn:microsoft.com/office/officeart/2005/8/layout/pyramid1"/>
    <dgm:cxn modelId="{63B640EC-575B-4A70-BBE1-3D990A3BAF5B}" type="presParOf" srcId="{666D264B-8794-4A25-9260-C0E9943BC201}" destId="{E240DDD4-1E26-4E2A-949C-CDD1E51D7E43}" srcOrd="2" destOrd="0" presId="urn:microsoft.com/office/officeart/2005/8/layout/pyramid1"/>
    <dgm:cxn modelId="{D2A56CE6-F744-43C3-A7BF-51E305089C49}" type="presParOf" srcId="{E240DDD4-1E26-4E2A-949C-CDD1E51D7E43}" destId="{273650C3-3EE1-49A1-A620-D2C4CE2EB765}" srcOrd="0" destOrd="0" presId="urn:microsoft.com/office/officeart/2005/8/layout/pyramid1"/>
    <dgm:cxn modelId="{4CFD84CC-4307-4C13-B86F-58C301DB5622}" type="presParOf" srcId="{E240DDD4-1E26-4E2A-949C-CDD1E51D7E43}" destId="{A7056EA9-36ED-40E2-8B9D-57BB40827BA9}" srcOrd="1" destOrd="0" presId="urn:microsoft.com/office/officeart/2005/8/layout/pyramid1"/>
    <dgm:cxn modelId="{2B4C6177-103E-4B27-ADC1-37F3014424F3}" type="presParOf" srcId="{666D264B-8794-4A25-9260-C0E9943BC201}" destId="{0B3CB4D7-E81D-478F-89E9-6FEADC4972A9}" srcOrd="3" destOrd="0" presId="urn:microsoft.com/office/officeart/2005/8/layout/pyramid1"/>
    <dgm:cxn modelId="{0BC17612-F2E2-4021-B435-8B350D59DA20}" type="presParOf" srcId="{0B3CB4D7-E81D-478F-89E9-6FEADC4972A9}" destId="{BBE3C7D9-47D2-4AAC-BD19-7B78202004CB}" srcOrd="0" destOrd="0" presId="urn:microsoft.com/office/officeart/2005/8/layout/pyramid1"/>
    <dgm:cxn modelId="{9D96B5C3-CBB2-4446-AA0E-843742991979}" type="presParOf" srcId="{0B3CB4D7-E81D-478F-89E9-6FEADC4972A9}" destId="{33DF6B54-160C-4AEC-BE23-AC1A4740D7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9D103-0F21-446C-B5B3-9F810818B96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93C8E5F-8128-4A09-AA1C-B8FB0B1C58E6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b="0" dirty="0"/>
            <a:t>             Job</a:t>
          </a:r>
        </a:p>
      </dgm:t>
    </dgm:pt>
    <dgm:pt modelId="{9A6B3919-8900-4ACC-BD79-42AD9150A34C}" type="parTrans" cxnId="{0922E282-9AE1-4362-BF83-00EDB700671C}">
      <dgm:prSet/>
      <dgm:spPr/>
      <dgm:t>
        <a:bodyPr/>
        <a:lstStyle/>
        <a:p>
          <a:endParaRPr lang="en-US"/>
        </a:p>
      </dgm:t>
    </dgm:pt>
    <dgm:pt modelId="{DD09FF60-B6FE-449C-85BD-32C1AF9C1D02}" type="sibTrans" cxnId="{0922E282-9AE1-4362-BF83-00EDB700671C}">
      <dgm:prSet/>
      <dgm:spPr/>
      <dgm:t>
        <a:bodyPr/>
        <a:lstStyle/>
        <a:p>
          <a:endParaRPr lang="en-US"/>
        </a:p>
      </dgm:t>
    </dgm:pt>
    <dgm:pt modelId="{45E8A2C8-9D48-47E7-B9AB-0513A01AC5C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/>
            <a:t>Interview</a:t>
          </a:r>
        </a:p>
      </dgm:t>
    </dgm:pt>
    <dgm:pt modelId="{A872EE9B-7A63-453E-9A21-849C49E5B1AA}" type="parTrans" cxnId="{9212E359-70AD-405B-A17B-131A4EB97C96}">
      <dgm:prSet/>
      <dgm:spPr/>
      <dgm:t>
        <a:bodyPr/>
        <a:lstStyle/>
        <a:p>
          <a:endParaRPr lang="en-US"/>
        </a:p>
      </dgm:t>
    </dgm:pt>
    <dgm:pt modelId="{7C9D51FB-C394-4BF3-BB0B-FCB61091722B}" type="sibTrans" cxnId="{9212E359-70AD-405B-A17B-131A4EB97C96}">
      <dgm:prSet/>
      <dgm:spPr/>
      <dgm:t>
        <a:bodyPr/>
        <a:lstStyle/>
        <a:p>
          <a:endParaRPr lang="en-US"/>
        </a:p>
      </dgm:t>
    </dgm:pt>
    <dgm:pt modelId="{0D4C2BF3-3DB2-4E8B-B67A-75DFE8EC340F}">
      <dgm:prSet phldrT="[Text]" custT="1"/>
      <dgm:spPr/>
      <dgm:t>
        <a:bodyPr/>
        <a:lstStyle/>
        <a:p>
          <a:r>
            <a:rPr lang="en-US" sz="2800" dirty="0"/>
            <a:t>Value &amp; Marketing </a:t>
          </a:r>
          <a:r>
            <a:rPr lang="en-US" sz="2000" dirty="0"/>
            <a:t>(Resume, LinkedIn, etc.)</a:t>
          </a:r>
        </a:p>
      </dgm:t>
    </dgm:pt>
    <dgm:pt modelId="{B1982D02-0481-44CE-98D4-5AD9AA101579}" type="parTrans" cxnId="{F51052F6-72C4-4B34-86C4-6B30A8C98710}">
      <dgm:prSet/>
      <dgm:spPr/>
      <dgm:t>
        <a:bodyPr/>
        <a:lstStyle/>
        <a:p>
          <a:endParaRPr lang="en-US"/>
        </a:p>
      </dgm:t>
    </dgm:pt>
    <dgm:pt modelId="{38586A03-99E3-4702-9776-6C7D3673FD8E}" type="sibTrans" cxnId="{F51052F6-72C4-4B34-86C4-6B30A8C98710}">
      <dgm:prSet/>
      <dgm:spPr/>
      <dgm:t>
        <a:bodyPr/>
        <a:lstStyle/>
        <a:p>
          <a:endParaRPr lang="en-US"/>
        </a:p>
      </dgm:t>
    </dgm:pt>
    <dgm:pt modelId="{0AC0ADB9-5E5F-445A-B83B-22D77201FE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/>
            <a:t>Networking &amp; Discovery</a:t>
          </a:r>
        </a:p>
      </dgm:t>
    </dgm:pt>
    <dgm:pt modelId="{0E9C078D-AEBF-4C95-842A-F0C63C2C892A}" type="parTrans" cxnId="{67641B44-3C6E-4D19-BB07-17E0E63820D8}">
      <dgm:prSet/>
      <dgm:spPr/>
      <dgm:t>
        <a:bodyPr/>
        <a:lstStyle/>
        <a:p>
          <a:endParaRPr lang="en-US"/>
        </a:p>
      </dgm:t>
    </dgm:pt>
    <dgm:pt modelId="{CC38D53C-C907-4748-8F88-BA4DDD9F353F}" type="sibTrans" cxnId="{67641B44-3C6E-4D19-BB07-17E0E63820D8}">
      <dgm:prSet/>
      <dgm:spPr/>
      <dgm:t>
        <a:bodyPr/>
        <a:lstStyle/>
        <a:p>
          <a:endParaRPr lang="en-US"/>
        </a:p>
      </dgm:t>
    </dgm:pt>
    <dgm:pt modelId="{666D264B-8794-4A25-9260-C0E9943BC201}" type="pres">
      <dgm:prSet presAssocID="{27E9D103-0F21-446C-B5B3-9F810818B96C}" presName="Name0" presStyleCnt="0">
        <dgm:presLayoutVars>
          <dgm:dir/>
          <dgm:animLvl val="lvl"/>
          <dgm:resizeHandles val="exact"/>
        </dgm:presLayoutVars>
      </dgm:prSet>
      <dgm:spPr/>
    </dgm:pt>
    <dgm:pt modelId="{01B8633E-47AE-4DC6-B16C-99C05FC3023D}" type="pres">
      <dgm:prSet presAssocID="{193C8E5F-8128-4A09-AA1C-B8FB0B1C58E6}" presName="Name8" presStyleCnt="0"/>
      <dgm:spPr/>
    </dgm:pt>
    <dgm:pt modelId="{47641B4F-E1F8-47BD-AC10-A195992FAFD3}" type="pres">
      <dgm:prSet presAssocID="{193C8E5F-8128-4A09-AA1C-B8FB0B1C58E6}" presName="level" presStyleLbl="node1" presStyleIdx="0" presStyleCnt="4">
        <dgm:presLayoutVars>
          <dgm:chMax val="1"/>
          <dgm:bulletEnabled val="1"/>
        </dgm:presLayoutVars>
      </dgm:prSet>
      <dgm:spPr/>
    </dgm:pt>
    <dgm:pt modelId="{4375BF10-3A31-4CE3-9E53-0BE1163D1E9D}" type="pres">
      <dgm:prSet presAssocID="{193C8E5F-8128-4A09-AA1C-B8FB0B1C58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0026F27-B975-4A50-9DA8-168630A248AC}" type="pres">
      <dgm:prSet presAssocID="{45E8A2C8-9D48-47E7-B9AB-0513A01AC5C4}" presName="Name8" presStyleCnt="0"/>
      <dgm:spPr/>
    </dgm:pt>
    <dgm:pt modelId="{7C6D0C9E-CAF6-4A0C-A775-EF2B4E326EA8}" type="pres">
      <dgm:prSet presAssocID="{45E8A2C8-9D48-47E7-B9AB-0513A01AC5C4}" presName="level" presStyleLbl="node1" presStyleIdx="1" presStyleCnt="4">
        <dgm:presLayoutVars>
          <dgm:chMax val="1"/>
          <dgm:bulletEnabled val="1"/>
        </dgm:presLayoutVars>
      </dgm:prSet>
      <dgm:spPr/>
    </dgm:pt>
    <dgm:pt modelId="{7F7FA5B8-2550-472F-A1A8-CBE2EDE803F0}" type="pres">
      <dgm:prSet presAssocID="{45E8A2C8-9D48-47E7-B9AB-0513A01AC5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40DDD4-1E26-4E2A-949C-CDD1E51D7E43}" type="pres">
      <dgm:prSet presAssocID="{0D4C2BF3-3DB2-4E8B-B67A-75DFE8EC340F}" presName="Name8" presStyleCnt="0"/>
      <dgm:spPr/>
    </dgm:pt>
    <dgm:pt modelId="{273650C3-3EE1-49A1-A620-D2C4CE2EB765}" type="pres">
      <dgm:prSet presAssocID="{0D4C2BF3-3DB2-4E8B-B67A-75DFE8EC340F}" presName="level" presStyleLbl="node1" presStyleIdx="2" presStyleCnt="4">
        <dgm:presLayoutVars>
          <dgm:chMax val="1"/>
          <dgm:bulletEnabled val="1"/>
        </dgm:presLayoutVars>
      </dgm:prSet>
      <dgm:spPr/>
    </dgm:pt>
    <dgm:pt modelId="{A7056EA9-36ED-40E2-8B9D-57BB40827BA9}" type="pres">
      <dgm:prSet presAssocID="{0D4C2BF3-3DB2-4E8B-B67A-75DFE8EC340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B3CB4D7-E81D-478F-89E9-6FEADC4972A9}" type="pres">
      <dgm:prSet presAssocID="{0AC0ADB9-5E5F-445A-B83B-22D77201FEF0}" presName="Name8" presStyleCnt="0"/>
      <dgm:spPr/>
    </dgm:pt>
    <dgm:pt modelId="{BBE3C7D9-47D2-4AAC-BD19-7B78202004CB}" type="pres">
      <dgm:prSet presAssocID="{0AC0ADB9-5E5F-445A-B83B-22D77201FEF0}" presName="level" presStyleLbl="node1" presStyleIdx="3" presStyleCnt="4" custLinFactNeighborX="15000" custLinFactNeighborY="6509">
        <dgm:presLayoutVars>
          <dgm:chMax val="1"/>
          <dgm:bulletEnabled val="1"/>
        </dgm:presLayoutVars>
      </dgm:prSet>
      <dgm:spPr/>
    </dgm:pt>
    <dgm:pt modelId="{33DF6B54-160C-4AEC-BE23-AC1A4740D708}" type="pres">
      <dgm:prSet presAssocID="{0AC0ADB9-5E5F-445A-B83B-22D77201FEF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24C417-26A5-47A8-A753-DD9C2D4844BB}" type="presOf" srcId="{27E9D103-0F21-446C-B5B3-9F810818B96C}" destId="{666D264B-8794-4A25-9260-C0E9943BC201}" srcOrd="0" destOrd="0" presId="urn:microsoft.com/office/officeart/2005/8/layout/pyramid1"/>
    <dgm:cxn modelId="{67641B44-3C6E-4D19-BB07-17E0E63820D8}" srcId="{27E9D103-0F21-446C-B5B3-9F810818B96C}" destId="{0AC0ADB9-5E5F-445A-B83B-22D77201FEF0}" srcOrd="3" destOrd="0" parTransId="{0E9C078D-AEBF-4C95-842A-F0C63C2C892A}" sibTransId="{CC38D53C-C907-4748-8F88-BA4DDD9F353F}"/>
    <dgm:cxn modelId="{77B2466B-9056-4D52-83A0-EAB338C32BC0}" type="presOf" srcId="{0AC0ADB9-5E5F-445A-B83B-22D77201FEF0}" destId="{33DF6B54-160C-4AEC-BE23-AC1A4740D708}" srcOrd="1" destOrd="0" presId="urn:microsoft.com/office/officeart/2005/8/layout/pyramid1"/>
    <dgm:cxn modelId="{9212E359-70AD-405B-A17B-131A4EB97C96}" srcId="{27E9D103-0F21-446C-B5B3-9F810818B96C}" destId="{45E8A2C8-9D48-47E7-B9AB-0513A01AC5C4}" srcOrd="1" destOrd="0" parTransId="{A872EE9B-7A63-453E-9A21-849C49E5B1AA}" sibTransId="{7C9D51FB-C394-4BF3-BB0B-FCB61091722B}"/>
    <dgm:cxn modelId="{5CBFCD7E-06A7-4C20-9099-BEF4A9A5BC81}" type="presOf" srcId="{45E8A2C8-9D48-47E7-B9AB-0513A01AC5C4}" destId="{7F7FA5B8-2550-472F-A1A8-CBE2EDE803F0}" srcOrd="1" destOrd="0" presId="urn:microsoft.com/office/officeart/2005/8/layout/pyramid1"/>
    <dgm:cxn modelId="{0922E282-9AE1-4362-BF83-00EDB700671C}" srcId="{27E9D103-0F21-446C-B5B3-9F810818B96C}" destId="{193C8E5F-8128-4A09-AA1C-B8FB0B1C58E6}" srcOrd="0" destOrd="0" parTransId="{9A6B3919-8900-4ACC-BD79-42AD9150A34C}" sibTransId="{DD09FF60-B6FE-449C-85BD-32C1AF9C1D02}"/>
    <dgm:cxn modelId="{E8D6AA91-BC0A-4385-9AA8-774F1B32DD62}" type="presOf" srcId="{193C8E5F-8128-4A09-AA1C-B8FB0B1C58E6}" destId="{4375BF10-3A31-4CE3-9E53-0BE1163D1E9D}" srcOrd="1" destOrd="0" presId="urn:microsoft.com/office/officeart/2005/8/layout/pyramid1"/>
    <dgm:cxn modelId="{ED024C9C-EFCA-44A6-917E-A175C7E7CA91}" type="presOf" srcId="{0AC0ADB9-5E5F-445A-B83B-22D77201FEF0}" destId="{BBE3C7D9-47D2-4AAC-BD19-7B78202004CB}" srcOrd="0" destOrd="0" presId="urn:microsoft.com/office/officeart/2005/8/layout/pyramid1"/>
    <dgm:cxn modelId="{7A80529C-1893-43F0-8E1F-72E00990952D}" type="presOf" srcId="{0D4C2BF3-3DB2-4E8B-B67A-75DFE8EC340F}" destId="{A7056EA9-36ED-40E2-8B9D-57BB40827BA9}" srcOrd="1" destOrd="0" presId="urn:microsoft.com/office/officeart/2005/8/layout/pyramid1"/>
    <dgm:cxn modelId="{8A5BDAA6-954F-4D9F-AF2F-D122B78EE123}" type="presOf" srcId="{45E8A2C8-9D48-47E7-B9AB-0513A01AC5C4}" destId="{7C6D0C9E-CAF6-4A0C-A775-EF2B4E326EA8}" srcOrd="0" destOrd="0" presId="urn:microsoft.com/office/officeart/2005/8/layout/pyramid1"/>
    <dgm:cxn modelId="{CD1CF2CA-B097-4D0E-B9D2-2FFE755722B6}" type="presOf" srcId="{0D4C2BF3-3DB2-4E8B-B67A-75DFE8EC340F}" destId="{273650C3-3EE1-49A1-A620-D2C4CE2EB765}" srcOrd="0" destOrd="0" presId="urn:microsoft.com/office/officeart/2005/8/layout/pyramid1"/>
    <dgm:cxn modelId="{D209C0D7-95A4-4922-9FB7-B92A8CF21B82}" type="presOf" srcId="{193C8E5F-8128-4A09-AA1C-B8FB0B1C58E6}" destId="{47641B4F-E1F8-47BD-AC10-A195992FAFD3}" srcOrd="0" destOrd="0" presId="urn:microsoft.com/office/officeart/2005/8/layout/pyramid1"/>
    <dgm:cxn modelId="{F51052F6-72C4-4B34-86C4-6B30A8C98710}" srcId="{27E9D103-0F21-446C-B5B3-9F810818B96C}" destId="{0D4C2BF3-3DB2-4E8B-B67A-75DFE8EC340F}" srcOrd="2" destOrd="0" parTransId="{B1982D02-0481-44CE-98D4-5AD9AA101579}" sibTransId="{38586A03-99E3-4702-9776-6C7D3673FD8E}"/>
    <dgm:cxn modelId="{1E0CEEC5-4885-4627-8AB1-0A92126C1871}" type="presParOf" srcId="{666D264B-8794-4A25-9260-C0E9943BC201}" destId="{01B8633E-47AE-4DC6-B16C-99C05FC3023D}" srcOrd="0" destOrd="0" presId="urn:microsoft.com/office/officeart/2005/8/layout/pyramid1"/>
    <dgm:cxn modelId="{75D51B20-87B3-4EFD-96E0-EEE33E88FF49}" type="presParOf" srcId="{01B8633E-47AE-4DC6-B16C-99C05FC3023D}" destId="{47641B4F-E1F8-47BD-AC10-A195992FAFD3}" srcOrd="0" destOrd="0" presId="urn:microsoft.com/office/officeart/2005/8/layout/pyramid1"/>
    <dgm:cxn modelId="{272DFF0D-29AB-4C3F-AA62-B3E4C8EAA773}" type="presParOf" srcId="{01B8633E-47AE-4DC6-B16C-99C05FC3023D}" destId="{4375BF10-3A31-4CE3-9E53-0BE1163D1E9D}" srcOrd="1" destOrd="0" presId="urn:microsoft.com/office/officeart/2005/8/layout/pyramid1"/>
    <dgm:cxn modelId="{F48C4279-83A0-4EE6-AE90-8A67822CBBFA}" type="presParOf" srcId="{666D264B-8794-4A25-9260-C0E9943BC201}" destId="{20026F27-B975-4A50-9DA8-168630A248AC}" srcOrd="1" destOrd="0" presId="urn:microsoft.com/office/officeart/2005/8/layout/pyramid1"/>
    <dgm:cxn modelId="{B7C3E609-E392-40E8-BC1D-13EED4F1E572}" type="presParOf" srcId="{20026F27-B975-4A50-9DA8-168630A248AC}" destId="{7C6D0C9E-CAF6-4A0C-A775-EF2B4E326EA8}" srcOrd="0" destOrd="0" presId="urn:microsoft.com/office/officeart/2005/8/layout/pyramid1"/>
    <dgm:cxn modelId="{36127743-253E-4162-9765-299BDC3ED64B}" type="presParOf" srcId="{20026F27-B975-4A50-9DA8-168630A248AC}" destId="{7F7FA5B8-2550-472F-A1A8-CBE2EDE803F0}" srcOrd="1" destOrd="0" presId="urn:microsoft.com/office/officeart/2005/8/layout/pyramid1"/>
    <dgm:cxn modelId="{1F2754F1-6564-4904-B3FF-0B662105990C}" type="presParOf" srcId="{666D264B-8794-4A25-9260-C0E9943BC201}" destId="{E240DDD4-1E26-4E2A-949C-CDD1E51D7E43}" srcOrd="2" destOrd="0" presId="urn:microsoft.com/office/officeart/2005/8/layout/pyramid1"/>
    <dgm:cxn modelId="{BF589F23-905D-4D62-91D6-0C9E6B5963B3}" type="presParOf" srcId="{E240DDD4-1E26-4E2A-949C-CDD1E51D7E43}" destId="{273650C3-3EE1-49A1-A620-D2C4CE2EB765}" srcOrd="0" destOrd="0" presId="urn:microsoft.com/office/officeart/2005/8/layout/pyramid1"/>
    <dgm:cxn modelId="{5453C802-C91D-4D2A-AEFB-DABC5C634AF3}" type="presParOf" srcId="{E240DDD4-1E26-4E2A-949C-CDD1E51D7E43}" destId="{A7056EA9-36ED-40E2-8B9D-57BB40827BA9}" srcOrd="1" destOrd="0" presId="urn:microsoft.com/office/officeart/2005/8/layout/pyramid1"/>
    <dgm:cxn modelId="{18C84D56-CB78-4F2E-AA1B-DCC4811514ED}" type="presParOf" srcId="{666D264B-8794-4A25-9260-C0E9943BC201}" destId="{0B3CB4D7-E81D-478F-89E9-6FEADC4972A9}" srcOrd="3" destOrd="0" presId="urn:microsoft.com/office/officeart/2005/8/layout/pyramid1"/>
    <dgm:cxn modelId="{D25231B8-54EA-4911-A60E-F6E7D0600CB7}" type="presParOf" srcId="{0B3CB4D7-E81D-478F-89E9-6FEADC4972A9}" destId="{BBE3C7D9-47D2-4AAC-BD19-7B78202004CB}" srcOrd="0" destOrd="0" presId="urn:microsoft.com/office/officeart/2005/8/layout/pyramid1"/>
    <dgm:cxn modelId="{6D724C41-A3A8-4FB5-80F1-B746C0A73EC5}" type="presParOf" srcId="{0B3CB4D7-E81D-478F-89E9-6FEADC4972A9}" destId="{33DF6B54-160C-4AEC-BE23-AC1A4740D7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E9D103-0F21-446C-B5B3-9F810818B96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93C8E5F-8128-4A09-AA1C-B8FB0B1C58E6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b="0" dirty="0"/>
            <a:t>             Job</a:t>
          </a:r>
        </a:p>
      </dgm:t>
    </dgm:pt>
    <dgm:pt modelId="{9A6B3919-8900-4ACC-BD79-42AD9150A34C}" type="parTrans" cxnId="{0922E282-9AE1-4362-BF83-00EDB700671C}">
      <dgm:prSet/>
      <dgm:spPr/>
      <dgm:t>
        <a:bodyPr/>
        <a:lstStyle/>
        <a:p>
          <a:endParaRPr lang="en-US" sz="700"/>
        </a:p>
      </dgm:t>
    </dgm:pt>
    <dgm:pt modelId="{DD09FF60-B6FE-449C-85BD-32C1AF9C1D02}" type="sibTrans" cxnId="{0922E282-9AE1-4362-BF83-00EDB700671C}">
      <dgm:prSet/>
      <dgm:spPr/>
      <dgm:t>
        <a:bodyPr/>
        <a:lstStyle/>
        <a:p>
          <a:endParaRPr lang="en-US" sz="700"/>
        </a:p>
      </dgm:t>
    </dgm:pt>
    <dgm:pt modelId="{45E8A2C8-9D48-47E7-B9AB-0513A01AC5C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dirty="0"/>
            <a:t>Interview</a:t>
          </a:r>
        </a:p>
      </dgm:t>
    </dgm:pt>
    <dgm:pt modelId="{A872EE9B-7A63-453E-9A21-849C49E5B1AA}" type="parTrans" cxnId="{9212E359-70AD-405B-A17B-131A4EB97C96}">
      <dgm:prSet/>
      <dgm:spPr/>
      <dgm:t>
        <a:bodyPr/>
        <a:lstStyle/>
        <a:p>
          <a:endParaRPr lang="en-US" sz="700"/>
        </a:p>
      </dgm:t>
    </dgm:pt>
    <dgm:pt modelId="{7C9D51FB-C394-4BF3-BB0B-FCB61091722B}" type="sibTrans" cxnId="{9212E359-70AD-405B-A17B-131A4EB97C96}">
      <dgm:prSet/>
      <dgm:spPr/>
      <dgm:t>
        <a:bodyPr/>
        <a:lstStyle/>
        <a:p>
          <a:endParaRPr lang="en-US" sz="700"/>
        </a:p>
      </dgm:t>
    </dgm:pt>
    <dgm:pt modelId="{0D4C2BF3-3DB2-4E8B-B67A-75DFE8EC340F}">
      <dgm:prSet phldrT="[Text]" custT="1"/>
      <dgm:spPr/>
      <dgm:t>
        <a:bodyPr/>
        <a:lstStyle/>
        <a:p>
          <a:r>
            <a:rPr lang="en-US" sz="700" dirty="0"/>
            <a:t>Value &amp; Marketing (Resume, etc.)</a:t>
          </a:r>
        </a:p>
      </dgm:t>
    </dgm:pt>
    <dgm:pt modelId="{B1982D02-0481-44CE-98D4-5AD9AA101579}" type="parTrans" cxnId="{F51052F6-72C4-4B34-86C4-6B30A8C98710}">
      <dgm:prSet/>
      <dgm:spPr/>
      <dgm:t>
        <a:bodyPr/>
        <a:lstStyle/>
        <a:p>
          <a:endParaRPr lang="en-US" sz="700"/>
        </a:p>
      </dgm:t>
    </dgm:pt>
    <dgm:pt modelId="{38586A03-99E3-4702-9776-6C7D3673FD8E}" type="sibTrans" cxnId="{F51052F6-72C4-4B34-86C4-6B30A8C98710}">
      <dgm:prSet/>
      <dgm:spPr/>
      <dgm:t>
        <a:bodyPr/>
        <a:lstStyle/>
        <a:p>
          <a:endParaRPr lang="en-US" sz="700"/>
        </a:p>
      </dgm:t>
    </dgm:pt>
    <dgm:pt modelId="{0AC0ADB9-5E5F-445A-B83B-22D77201FE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dirty="0"/>
            <a:t>Networking &amp; Discovery</a:t>
          </a:r>
        </a:p>
      </dgm:t>
    </dgm:pt>
    <dgm:pt modelId="{0E9C078D-AEBF-4C95-842A-F0C63C2C892A}" type="parTrans" cxnId="{67641B44-3C6E-4D19-BB07-17E0E63820D8}">
      <dgm:prSet/>
      <dgm:spPr/>
      <dgm:t>
        <a:bodyPr/>
        <a:lstStyle/>
        <a:p>
          <a:endParaRPr lang="en-US" sz="700"/>
        </a:p>
      </dgm:t>
    </dgm:pt>
    <dgm:pt modelId="{CC38D53C-C907-4748-8F88-BA4DDD9F353F}" type="sibTrans" cxnId="{67641B44-3C6E-4D19-BB07-17E0E63820D8}">
      <dgm:prSet/>
      <dgm:spPr/>
      <dgm:t>
        <a:bodyPr/>
        <a:lstStyle/>
        <a:p>
          <a:endParaRPr lang="en-US" sz="700"/>
        </a:p>
      </dgm:t>
    </dgm:pt>
    <dgm:pt modelId="{666D264B-8794-4A25-9260-C0E9943BC201}" type="pres">
      <dgm:prSet presAssocID="{27E9D103-0F21-446C-B5B3-9F810818B96C}" presName="Name0" presStyleCnt="0">
        <dgm:presLayoutVars>
          <dgm:dir/>
          <dgm:animLvl val="lvl"/>
          <dgm:resizeHandles val="exact"/>
        </dgm:presLayoutVars>
      </dgm:prSet>
      <dgm:spPr/>
    </dgm:pt>
    <dgm:pt modelId="{01B8633E-47AE-4DC6-B16C-99C05FC3023D}" type="pres">
      <dgm:prSet presAssocID="{193C8E5F-8128-4A09-AA1C-B8FB0B1C58E6}" presName="Name8" presStyleCnt="0"/>
      <dgm:spPr/>
    </dgm:pt>
    <dgm:pt modelId="{47641B4F-E1F8-47BD-AC10-A195992FAFD3}" type="pres">
      <dgm:prSet presAssocID="{193C8E5F-8128-4A09-AA1C-B8FB0B1C58E6}" presName="level" presStyleLbl="node1" presStyleIdx="0" presStyleCnt="4">
        <dgm:presLayoutVars>
          <dgm:chMax val="1"/>
          <dgm:bulletEnabled val="1"/>
        </dgm:presLayoutVars>
      </dgm:prSet>
      <dgm:spPr/>
    </dgm:pt>
    <dgm:pt modelId="{4375BF10-3A31-4CE3-9E53-0BE1163D1E9D}" type="pres">
      <dgm:prSet presAssocID="{193C8E5F-8128-4A09-AA1C-B8FB0B1C58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0026F27-B975-4A50-9DA8-168630A248AC}" type="pres">
      <dgm:prSet presAssocID="{45E8A2C8-9D48-47E7-B9AB-0513A01AC5C4}" presName="Name8" presStyleCnt="0"/>
      <dgm:spPr/>
    </dgm:pt>
    <dgm:pt modelId="{7C6D0C9E-CAF6-4A0C-A775-EF2B4E326EA8}" type="pres">
      <dgm:prSet presAssocID="{45E8A2C8-9D48-47E7-B9AB-0513A01AC5C4}" presName="level" presStyleLbl="node1" presStyleIdx="1" presStyleCnt="4">
        <dgm:presLayoutVars>
          <dgm:chMax val="1"/>
          <dgm:bulletEnabled val="1"/>
        </dgm:presLayoutVars>
      </dgm:prSet>
      <dgm:spPr/>
    </dgm:pt>
    <dgm:pt modelId="{7F7FA5B8-2550-472F-A1A8-CBE2EDE803F0}" type="pres">
      <dgm:prSet presAssocID="{45E8A2C8-9D48-47E7-B9AB-0513A01AC5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40DDD4-1E26-4E2A-949C-CDD1E51D7E43}" type="pres">
      <dgm:prSet presAssocID="{0D4C2BF3-3DB2-4E8B-B67A-75DFE8EC340F}" presName="Name8" presStyleCnt="0"/>
      <dgm:spPr/>
    </dgm:pt>
    <dgm:pt modelId="{273650C3-3EE1-49A1-A620-D2C4CE2EB765}" type="pres">
      <dgm:prSet presAssocID="{0D4C2BF3-3DB2-4E8B-B67A-75DFE8EC340F}" presName="level" presStyleLbl="node1" presStyleIdx="2" presStyleCnt="4">
        <dgm:presLayoutVars>
          <dgm:chMax val="1"/>
          <dgm:bulletEnabled val="1"/>
        </dgm:presLayoutVars>
      </dgm:prSet>
      <dgm:spPr/>
    </dgm:pt>
    <dgm:pt modelId="{A7056EA9-36ED-40E2-8B9D-57BB40827BA9}" type="pres">
      <dgm:prSet presAssocID="{0D4C2BF3-3DB2-4E8B-B67A-75DFE8EC340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B3CB4D7-E81D-478F-89E9-6FEADC4972A9}" type="pres">
      <dgm:prSet presAssocID="{0AC0ADB9-5E5F-445A-B83B-22D77201FEF0}" presName="Name8" presStyleCnt="0"/>
      <dgm:spPr/>
    </dgm:pt>
    <dgm:pt modelId="{BBE3C7D9-47D2-4AAC-BD19-7B78202004CB}" type="pres">
      <dgm:prSet presAssocID="{0AC0ADB9-5E5F-445A-B83B-22D77201FEF0}" presName="level" presStyleLbl="node1" presStyleIdx="3" presStyleCnt="4">
        <dgm:presLayoutVars>
          <dgm:chMax val="1"/>
          <dgm:bulletEnabled val="1"/>
        </dgm:presLayoutVars>
      </dgm:prSet>
      <dgm:spPr/>
    </dgm:pt>
    <dgm:pt modelId="{33DF6B54-160C-4AEC-BE23-AC1A4740D708}" type="pres">
      <dgm:prSet presAssocID="{0AC0ADB9-5E5F-445A-B83B-22D77201FEF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20A3F11-15C6-47B1-8F2C-526842D3FBF2}" type="presOf" srcId="{45E8A2C8-9D48-47E7-B9AB-0513A01AC5C4}" destId="{7C6D0C9E-CAF6-4A0C-A775-EF2B4E326EA8}" srcOrd="0" destOrd="0" presId="urn:microsoft.com/office/officeart/2005/8/layout/pyramid1"/>
    <dgm:cxn modelId="{67641B44-3C6E-4D19-BB07-17E0E63820D8}" srcId="{27E9D103-0F21-446C-B5B3-9F810818B96C}" destId="{0AC0ADB9-5E5F-445A-B83B-22D77201FEF0}" srcOrd="3" destOrd="0" parTransId="{0E9C078D-AEBF-4C95-842A-F0C63C2C892A}" sibTransId="{CC38D53C-C907-4748-8F88-BA4DDD9F353F}"/>
    <dgm:cxn modelId="{D4B24046-A3A1-4D9A-9F1F-89D2B48D3DDF}" type="presOf" srcId="{27E9D103-0F21-446C-B5B3-9F810818B96C}" destId="{666D264B-8794-4A25-9260-C0E9943BC201}" srcOrd="0" destOrd="0" presId="urn:microsoft.com/office/officeart/2005/8/layout/pyramid1"/>
    <dgm:cxn modelId="{4AAF4971-09EF-4038-ADA9-D0082A1593FA}" type="presOf" srcId="{193C8E5F-8128-4A09-AA1C-B8FB0B1C58E6}" destId="{47641B4F-E1F8-47BD-AC10-A195992FAFD3}" srcOrd="0" destOrd="0" presId="urn:microsoft.com/office/officeart/2005/8/layout/pyramid1"/>
    <dgm:cxn modelId="{9212E359-70AD-405B-A17B-131A4EB97C96}" srcId="{27E9D103-0F21-446C-B5B3-9F810818B96C}" destId="{45E8A2C8-9D48-47E7-B9AB-0513A01AC5C4}" srcOrd="1" destOrd="0" parTransId="{A872EE9B-7A63-453E-9A21-849C49E5B1AA}" sibTransId="{7C9D51FB-C394-4BF3-BB0B-FCB61091722B}"/>
    <dgm:cxn modelId="{0922E282-9AE1-4362-BF83-00EDB700671C}" srcId="{27E9D103-0F21-446C-B5B3-9F810818B96C}" destId="{193C8E5F-8128-4A09-AA1C-B8FB0B1C58E6}" srcOrd="0" destOrd="0" parTransId="{9A6B3919-8900-4ACC-BD79-42AD9150A34C}" sibTransId="{DD09FF60-B6FE-449C-85BD-32C1AF9C1D02}"/>
    <dgm:cxn modelId="{E1935398-FC6C-4BEC-A6D8-2DCA5625DCEE}" type="presOf" srcId="{193C8E5F-8128-4A09-AA1C-B8FB0B1C58E6}" destId="{4375BF10-3A31-4CE3-9E53-0BE1163D1E9D}" srcOrd="1" destOrd="0" presId="urn:microsoft.com/office/officeart/2005/8/layout/pyramid1"/>
    <dgm:cxn modelId="{A8651DD1-167E-4F4D-9D7B-2BC6F4B90EEA}" type="presOf" srcId="{0AC0ADB9-5E5F-445A-B83B-22D77201FEF0}" destId="{33DF6B54-160C-4AEC-BE23-AC1A4740D708}" srcOrd="1" destOrd="0" presId="urn:microsoft.com/office/officeart/2005/8/layout/pyramid1"/>
    <dgm:cxn modelId="{BD5C31D8-E06A-4847-8332-054EC364187C}" type="presOf" srcId="{0D4C2BF3-3DB2-4E8B-B67A-75DFE8EC340F}" destId="{A7056EA9-36ED-40E2-8B9D-57BB40827BA9}" srcOrd="1" destOrd="0" presId="urn:microsoft.com/office/officeart/2005/8/layout/pyramid1"/>
    <dgm:cxn modelId="{87DC5BE3-E87B-41A1-A64E-47EF186A4B6A}" type="presOf" srcId="{45E8A2C8-9D48-47E7-B9AB-0513A01AC5C4}" destId="{7F7FA5B8-2550-472F-A1A8-CBE2EDE803F0}" srcOrd="1" destOrd="0" presId="urn:microsoft.com/office/officeart/2005/8/layout/pyramid1"/>
    <dgm:cxn modelId="{F51052F6-72C4-4B34-86C4-6B30A8C98710}" srcId="{27E9D103-0F21-446C-B5B3-9F810818B96C}" destId="{0D4C2BF3-3DB2-4E8B-B67A-75DFE8EC340F}" srcOrd="2" destOrd="0" parTransId="{B1982D02-0481-44CE-98D4-5AD9AA101579}" sibTransId="{38586A03-99E3-4702-9776-6C7D3673FD8E}"/>
    <dgm:cxn modelId="{002858FB-7F5E-44D6-97F4-E9ED3CC4B567}" type="presOf" srcId="{0AC0ADB9-5E5F-445A-B83B-22D77201FEF0}" destId="{BBE3C7D9-47D2-4AAC-BD19-7B78202004CB}" srcOrd="0" destOrd="0" presId="urn:microsoft.com/office/officeart/2005/8/layout/pyramid1"/>
    <dgm:cxn modelId="{40D599FE-5007-41CF-815E-53CD2309B586}" type="presOf" srcId="{0D4C2BF3-3DB2-4E8B-B67A-75DFE8EC340F}" destId="{273650C3-3EE1-49A1-A620-D2C4CE2EB765}" srcOrd="0" destOrd="0" presId="urn:microsoft.com/office/officeart/2005/8/layout/pyramid1"/>
    <dgm:cxn modelId="{37FE0918-CB97-484D-AA6F-FC11243E808E}" type="presParOf" srcId="{666D264B-8794-4A25-9260-C0E9943BC201}" destId="{01B8633E-47AE-4DC6-B16C-99C05FC3023D}" srcOrd="0" destOrd="0" presId="urn:microsoft.com/office/officeart/2005/8/layout/pyramid1"/>
    <dgm:cxn modelId="{342F0DD3-536D-4E36-9FF3-2EA3ADF46E8B}" type="presParOf" srcId="{01B8633E-47AE-4DC6-B16C-99C05FC3023D}" destId="{47641B4F-E1F8-47BD-AC10-A195992FAFD3}" srcOrd="0" destOrd="0" presId="urn:microsoft.com/office/officeart/2005/8/layout/pyramid1"/>
    <dgm:cxn modelId="{59A9FC7D-5539-483F-B45C-8B897764EE1A}" type="presParOf" srcId="{01B8633E-47AE-4DC6-B16C-99C05FC3023D}" destId="{4375BF10-3A31-4CE3-9E53-0BE1163D1E9D}" srcOrd="1" destOrd="0" presId="urn:microsoft.com/office/officeart/2005/8/layout/pyramid1"/>
    <dgm:cxn modelId="{07CA6CD0-15CE-4822-A7BF-273BBB748100}" type="presParOf" srcId="{666D264B-8794-4A25-9260-C0E9943BC201}" destId="{20026F27-B975-4A50-9DA8-168630A248AC}" srcOrd="1" destOrd="0" presId="urn:microsoft.com/office/officeart/2005/8/layout/pyramid1"/>
    <dgm:cxn modelId="{5B3CD0D0-3576-47EC-8EEE-3FE84D1AF3D3}" type="presParOf" srcId="{20026F27-B975-4A50-9DA8-168630A248AC}" destId="{7C6D0C9E-CAF6-4A0C-A775-EF2B4E326EA8}" srcOrd="0" destOrd="0" presId="urn:microsoft.com/office/officeart/2005/8/layout/pyramid1"/>
    <dgm:cxn modelId="{7BD45616-FF34-40B3-B960-91F7FCAB8CED}" type="presParOf" srcId="{20026F27-B975-4A50-9DA8-168630A248AC}" destId="{7F7FA5B8-2550-472F-A1A8-CBE2EDE803F0}" srcOrd="1" destOrd="0" presId="urn:microsoft.com/office/officeart/2005/8/layout/pyramid1"/>
    <dgm:cxn modelId="{F36C7850-0718-463F-AA0A-738DCCF49C57}" type="presParOf" srcId="{666D264B-8794-4A25-9260-C0E9943BC201}" destId="{E240DDD4-1E26-4E2A-949C-CDD1E51D7E43}" srcOrd="2" destOrd="0" presId="urn:microsoft.com/office/officeart/2005/8/layout/pyramid1"/>
    <dgm:cxn modelId="{86742315-4F32-4775-9483-10E7EC76C4EE}" type="presParOf" srcId="{E240DDD4-1E26-4E2A-949C-CDD1E51D7E43}" destId="{273650C3-3EE1-49A1-A620-D2C4CE2EB765}" srcOrd="0" destOrd="0" presId="urn:microsoft.com/office/officeart/2005/8/layout/pyramid1"/>
    <dgm:cxn modelId="{04A2C0EB-5B37-4596-8FF8-07D7D1AFBB8F}" type="presParOf" srcId="{E240DDD4-1E26-4E2A-949C-CDD1E51D7E43}" destId="{A7056EA9-36ED-40E2-8B9D-57BB40827BA9}" srcOrd="1" destOrd="0" presId="urn:microsoft.com/office/officeart/2005/8/layout/pyramid1"/>
    <dgm:cxn modelId="{FD0C4213-6422-419D-A983-C362420B5BEC}" type="presParOf" srcId="{666D264B-8794-4A25-9260-C0E9943BC201}" destId="{0B3CB4D7-E81D-478F-89E9-6FEADC4972A9}" srcOrd="3" destOrd="0" presId="urn:microsoft.com/office/officeart/2005/8/layout/pyramid1"/>
    <dgm:cxn modelId="{6980FCCD-3948-4950-8648-397997996D8C}" type="presParOf" srcId="{0B3CB4D7-E81D-478F-89E9-6FEADC4972A9}" destId="{BBE3C7D9-47D2-4AAC-BD19-7B78202004CB}" srcOrd="0" destOrd="0" presId="urn:microsoft.com/office/officeart/2005/8/layout/pyramid1"/>
    <dgm:cxn modelId="{990FB15A-ECB3-4271-BE0A-8F6931F9803F}" type="presParOf" srcId="{0B3CB4D7-E81D-478F-89E9-6FEADC4972A9}" destId="{33DF6B54-160C-4AEC-BE23-AC1A4740D7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E9D103-0F21-446C-B5B3-9F810818B96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93C8E5F-8128-4A09-AA1C-B8FB0B1C58E6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b="0" dirty="0"/>
            <a:t>             Job</a:t>
          </a:r>
        </a:p>
      </dgm:t>
    </dgm:pt>
    <dgm:pt modelId="{9A6B3919-8900-4ACC-BD79-42AD9150A34C}" type="parTrans" cxnId="{0922E282-9AE1-4362-BF83-00EDB700671C}">
      <dgm:prSet/>
      <dgm:spPr/>
      <dgm:t>
        <a:bodyPr/>
        <a:lstStyle/>
        <a:p>
          <a:endParaRPr lang="en-US" sz="700"/>
        </a:p>
      </dgm:t>
    </dgm:pt>
    <dgm:pt modelId="{DD09FF60-B6FE-449C-85BD-32C1AF9C1D02}" type="sibTrans" cxnId="{0922E282-9AE1-4362-BF83-00EDB700671C}">
      <dgm:prSet/>
      <dgm:spPr/>
      <dgm:t>
        <a:bodyPr/>
        <a:lstStyle/>
        <a:p>
          <a:endParaRPr lang="en-US" sz="700"/>
        </a:p>
      </dgm:t>
    </dgm:pt>
    <dgm:pt modelId="{45E8A2C8-9D48-47E7-B9AB-0513A01AC5C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dirty="0"/>
            <a:t>Interview</a:t>
          </a:r>
        </a:p>
      </dgm:t>
    </dgm:pt>
    <dgm:pt modelId="{A872EE9B-7A63-453E-9A21-849C49E5B1AA}" type="parTrans" cxnId="{9212E359-70AD-405B-A17B-131A4EB97C96}">
      <dgm:prSet/>
      <dgm:spPr/>
      <dgm:t>
        <a:bodyPr/>
        <a:lstStyle/>
        <a:p>
          <a:endParaRPr lang="en-US" sz="700"/>
        </a:p>
      </dgm:t>
    </dgm:pt>
    <dgm:pt modelId="{7C9D51FB-C394-4BF3-BB0B-FCB61091722B}" type="sibTrans" cxnId="{9212E359-70AD-405B-A17B-131A4EB97C96}">
      <dgm:prSet/>
      <dgm:spPr/>
      <dgm:t>
        <a:bodyPr/>
        <a:lstStyle/>
        <a:p>
          <a:endParaRPr lang="en-US" sz="700"/>
        </a:p>
      </dgm:t>
    </dgm:pt>
    <dgm:pt modelId="{0D4C2BF3-3DB2-4E8B-B67A-75DFE8EC340F}">
      <dgm:prSet phldrT="[Text]" custT="1"/>
      <dgm:spPr/>
      <dgm:t>
        <a:bodyPr/>
        <a:lstStyle/>
        <a:p>
          <a:r>
            <a:rPr lang="en-US" sz="700" dirty="0"/>
            <a:t>Value &amp; Marketing (Resume, etc.)</a:t>
          </a:r>
        </a:p>
      </dgm:t>
    </dgm:pt>
    <dgm:pt modelId="{B1982D02-0481-44CE-98D4-5AD9AA101579}" type="parTrans" cxnId="{F51052F6-72C4-4B34-86C4-6B30A8C98710}">
      <dgm:prSet/>
      <dgm:spPr/>
      <dgm:t>
        <a:bodyPr/>
        <a:lstStyle/>
        <a:p>
          <a:endParaRPr lang="en-US" sz="700"/>
        </a:p>
      </dgm:t>
    </dgm:pt>
    <dgm:pt modelId="{38586A03-99E3-4702-9776-6C7D3673FD8E}" type="sibTrans" cxnId="{F51052F6-72C4-4B34-86C4-6B30A8C98710}">
      <dgm:prSet/>
      <dgm:spPr/>
      <dgm:t>
        <a:bodyPr/>
        <a:lstStyle/>
        <a:p>
          <a:endParaRPr lang="en-US" sz="700"/>
        </a:p>
      </dgm:t>
    </dgm:pt>
    <dgm:pt modelId="{0AC0ADB9-5E5F-445A-B83B-22D77201FE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700" dirty="0"/>
            <a:t>Networking &amp; Discovery</a:t>
          </a:r>
        </a:p>
      </dgm:t>
    </dgm:pt>
    <dgm:pt modelId="{0E9C078D-AEBF-4C95-842A-F0C63C2C892A}" type="parTrans" cxnId="{67641B44-3C6E-4D19-BB07-17E0E63820D8}">
      <dgm:prSet/>
      <dgm:spPr/>
      <dgm:t>
        <a:bodyPr/>
        <a:lstStyle/>
        <a:p>
          <a:endParaRPr lang="en-US" sz="700"/>
        </a:p>
      </dgm:t>
    </dgm:pt>
    <dgm:pt modelId="{CC38D53C-C907-4748-8F88-BA4DDD9F353F}" type="sibTrans" cxnId="{67641B44-3C6E-4D19-BB07-17E0E63820D8}">
      <dgm:prSet/>
      <dgm:spPr/>
      <dgm:t>
        <a:bodyPr/>
        <a:lstStyle/>
        <a:p>
          <a:endParaRPr lang="en-US" sz="700"/>
        </a:p>
      </dgm:t>
    </dgm:pt>
    <dgm:pt modelId="{666D264B-8794-4A25-9260-C0E9943BC201}" type="pres">
      <dgm:prSet presAssocID="{27E9D103-0F21-446C-B5B3-9F810818B96C}" presName="Name0" presStyleCnt="0">
        <dgm:presLayoutVars>
          <dgm:dir/>
          <dgm:animLvl val="lvl"/>
          <dgm:resizeHandles val="exact"/>
        </dgm:presLayoutVars>
      </dgm:prSet>
      <dgm:spPr/>
    </dgm:pt>
    <dgm:pt modelId="{01B8633E-47AE-4DC6-B16C-99C05FC3023D}" type="pres">
      <dgm:prSet presAssocID="{193C8E5F-8128-4A09-AA1C-B8FB0B1C58E6}" presName="Name8" presStyleCnt="0"/>
      <dgm:spPr/>
    </dgm:pt>
    <dgm:pt modelId="{47641B4F-E1F8-47BD-AC10-A195992FAFD3}" type="pres">
      <dgm:prSet presAssocID="{193C8E5F-8128-4A09-AA1C-B8FB0B1C58E6}" presName="level" presStyleLbl="node1" presStyleIdx="0" presStyleCnt="4">
        <dgm:presLayoutVars>
          <dgm:chMax val="1"/>
          <dgm:bulletEnabled val="1"/>
        </dgm:presLayoutVars>
      </dgm:prSet>
      <dgm:spPr/>
    </dgm:pt>
    <dgm:pt modelId="{4375BF10-3A31-4CE3-9E53-0BE1163D1E9D}" type="pres">
      <dgm:prSet presAssocID="{193C8E5F-8128-4A09-AA1C-B8FB0B1C58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0026F27-B975-4A50-9DA8-168630A248AC}" type="pres">
      <dgm:prSet presAssocID="{45E8A2C8-9D48-47E7-B9AB-0513A01AC5C4}" presName="Name8" presStyleCnt="0"/>
      <dgm:spPr/>
    </dgm:pt>
    <dgm:pt modelId="{7C6D0C9E-CAF6-4A0C-A775-EF2B4E326EA8}" type="pres">
      <dgm:prSet presAssocID="{45E8A2C8-9D48-47E7-B9AB-0513A01AC5C4}" presName="level" presStyleLbl="node1" presStyleIdx="1" presStyleCnt="4">
        <dgm:presLayoutVars>
          <dgm:chMax val="1"/>
          <dgm:bulletEnabled val="1"/>
        </dgm:presLayoutVars>
      </dgm:prSet>
      <dgm:spPr/>
    </dgm:pt>
    <dgm:pt modelId="{7F7FA5B8-2550-472F-A1A8-CBE2EDE803F0}" type="pres">
      <dgm:prSet presAssocID="{45E8A2C8-9D48-47E7-B9AB-0513A01AC5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40DDD4-1E26-4E2A-949C-CDD1E51D7E43}" type="pres">
      <dgm:prSet presAssocID="{0D4C2BF3-3DB2-4E8B-B67A-75DFE8EC340F}" presName="Name8" presStyleCnt="0"/>
      <dgm:spPr/>
    </dgm:pt>
    <dgm:pt modelId="{273650C3-3EE1-49A1-A620-D2C4CE2EB765}" type="pres">
      <dgm:prSet presAssocID="{0D4C2BF3-3DB2-4E8B-B67A-75DFE8EC340F}" presName="level" presStyleLbl="node1" presStyleIdx="2" presStyleCnt="4">
        <dgm:presLayoutVars>
          <dgm:chMax val="1"/>
          <dgm:bulletEnabled val="1"/>
        </dgm:presLayoutVars>
      </dgm:prSet>
      <dgm:spPr/>
    </dgm:pt>
    <dgm:pt modelId="{A7056EA9-36ED-40E2-8B9D-57BB40827BA9}" type="pres">
      <dgm:prSet presAssocID="{0D4C2BF3-3DB2-4E8B-B67A-75DFE8EC340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B3CB4D7-E81D-478F-89E9-6FEADC4972A9}" type="pres">
      <dgm:prSet presAssocID="{0AC0ADB9-5E5F-445A-B83B-22D77201FEF0}" presName="Name8" presStyleCnt="0"/>
      <dgm:spPr/>
    </dgm:pt>
    <dgm:pt modelId="{BBE3C7D9-47D2-4AAC-BD19-7B78202004CB}" type="pres">
      <dgm:prSet presAssocID="{0AC0ADB9-5E5F-445A-B83B-22D77201FEF0}" presName="level" presStyleLbl="node1" presStyleIdx="3" presStyleCnt="4">
        <dgm:presLayoutVars>
          <dgm:chMax val="1"/>
          <dgm:bulletEnabled val="1"/>
        </dgm:presLayoutVars>
      </dgm:prSet>
      <dgm:spPr/>
    </dgm:pt>
    <dgm:pt modelId="{33DF6B54-160C-4AEC-BE23-AC1A4740D708}" type="pres">
      <dgm:prSet presAssocID="{0AC0ADB9-5E5F-445A-B83B-22D77201FEF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5AF210-3C1F-4D5C-8EFF-44AE22C9B37C}" type="presOf" srcId="{0AC0ADB9-5E5F-445A-B83B-22D77201FEF0}" destId="{33DF6B54-160C-4AEC-BE23-AC1A4740D708}" srcOrd="1" destOrd="0" presId="urn:microsoft.com/office/officeart/2005/8/layout/pyramid1"/>
    <dgm:cxn modelId="{FB16591A-B71C-46C2-9732-C3B693F170F6}" type="presOf" srcId="{193C8E5F-8128-4A09-AA1C-B8FB0B1C58E6}" destId="{47641B4F-E1F8-47BD-AC10-A195992FAFD3}" srcOrd="0" destOrd="0" presId="urn:microsoft.com/office/officeart/2005/8/layout/pyramid1"/>
    <dgm:cxn modelId="{AB6CCF61-37FE-4D62-83E8-1B5C3478160F}" type="presOf" srcId="{0D4C2BF3-3DB2-4E8B-B67A-75DFE8EC340F}" destId="{A7056EA9-36ED-40E2-8B9D-57BB40827BA9}" srcOrd="1" destOrd="0" presId="urn:microsoft.com/office/officeart/2005/8/layout/pyramid1"/>
    <dgm:cxn modelId="{34F90F64-EF65-4E09-A393-0790FE9409CC}" type="presOf" srcId="{0D4C2BF3-3DB2-4E8B-B67A-75DFE8EC340F}" destId="{273650C3-3EE1-49A1-A620-D2C4CE2EB765}" srcOrd="0" destOrd="0" presId="urn:microsoft.com/office/officeart/2005/8/layout/pyramid1"/>
    <dgm:cxn modelId="{67641B44-3C6E-4D19-BB07-17E0E63820D8}" srcId="{27E9D103-0F21-446C-B5B3-9F810818B96C}" destId="{0AC0ADB9-5E5F-445A-B83B-22D77201FEF0}" srcOrd="3" destOrd="0" parTransId="{0E9C078D-AEBF-4C95-842A-F0C63C2C892A}" sibTransId="{CC38D53C-C907-4748-8F88-BA4DDD9F353F}"/>
    <dgm:cxn modelId="{5834EF53-801E-4695-A31D-8EE7552FE0BD}" type="presOf" srcId="{45E8A2C8-9D48-47E7-B9AB-0513A01AC5C4}" destId="{7F7FA5B8-2550-472F-A1A8-CBE2EDE803F0}" srcOrd="1" destOrd="0" presId="urn:microsoft.com/office/officeart/2005/8/layout/pyramid1"/>
    <dgm:cxn modelId="{9212E359-70AD-405B-A17B-131A4EB97C96}" srcId="{27E9D103-0F21-446C-B5B3-9F810818B96C}" destId="{45E8A2C8-9D48-47E7-B9AB-0513A01AC5C4}" srcOrd="1" destOrd="0" parTransId="{A872EE9B-7A63-453E-9A21-849C49E5B1AA}" sibTransId="{7C9D51FB-C394-4BF3-BB0B-FCB61091722B}"/>
    <dgm:cxn modelId="{0922E282-9AE1-4362-BF83-00EDB700671C}" srcId="{27E9D103-0F21-446C-B5B3-9F810818B96C}" destId="{193C8E5F-8128-4A09-AA1C-B8FB0B1C58E6}" srcOrd="0" destOrd="0" parTransId="{9A6B3919-8900-4ACC-BD79-42AD9150A34C}" sibTransId="{DD09FF60-B6FE-449C-85BD-32C1AF9C1D02}"/>
    <dgm:cxn modelId="{1285349F-8480-4B11-95BA-018E11D80824}" type="presOf" srcId="{27E9D103-0F21-446C-B5B3-9F810818B96C}" destId="{666D264B-8794-4A25-9260-C0E9943BC201}" srcOrd="0" destOrd="0" presId="urn:microsoft.com/office/officeart/2005/8/layout/pyramid1"/>
    <dgm:cxn modelId="{7BF1B1CD-A920-4A04-A112-52420582E2DA}" type="presOf" srcId="{0AC0ADB9-5E5F-445A-B83B-22D77201FEF0}" destId="{BBE3C7D9-47D2-4AAC-BD19-7B78202004CB}" srcOrd="0" destOrd="0" presId="urn:microsoft.com/office/officeart/2005/8/layout/pyramid1"/>
    <dgm:cxn modelId="{A9E40CEB-1676-473D-ABD0-F207E9AF6E39}" type="presOf" srcId="{45E8A2C8-9D48-47E7-B9AB-0513A01AC5C4}" destId="{7C6D0C9E-CAF6-4A0C-A775-EF2B4E326EA8}" srcOrd="0" destOrd="0" presId="urn:microsoft.com/office/officeart/2005/8/layout/pyramid1"/>
    <dgm:cxn modelId="{9E7E7FF4-BA60-4375-BAE7-7FEF6DFF750A}" type="presOf" srcId="{193C8E5F-8128-4A09-AA1C-B8FB0B1C58E6}" destId="{4375BF10-3A31-4CE3-9E53-0BE1163D1E9D}" srcOrd="1" destOrd="0" presId="urn:microsoft.com/office/officeart/2005/8/layout/pyramid1"/>
    <dgm:cxn modelId="{F51052F6-72C4-4B34-86C4-6B30A8C98710}" srcId="{27E9D103-0F21-446C-B5B3-9F810818B96C}" destId="{0D4C2BF3-3DB2-4E8B-B67A-75DFE8EC340F}" srcOrd="2" destOrd="0" parTransId="{B1982D02-0481-44CE-98D4-5AD9AA101579}" sibTransId="{38586A03-99E3-4702-9776-6C7D3673FD8E}"/>
    <dgm:cxn modelId="{8CA26422-1E50-4410-AD45-C8780742BF18}" type="presParOf" srcId="{666D264B-8794-4A25-9260-C0E9943BC201}" destId="{01B8633E-47AE-4DC6-B16C-99C05FC3023D}" srcOrd="0" destOrd="0" presId="urn:microsoft.com/office/officeart/2005/8/layout/pyramid1"/>
    <dgm:cxn modelId="{BBEBD1BC-0464-4A2A-AACA-A2703269EBDA}" type="presParOf" srcId="{01B8633E-47AE-4DC6-B16C-99C05FC3023D}" destId="{47641B4F-E1F8-47BD-AC10-A195992FAFD3}" srcOrd="0" destOrd="0" presId="urn:microsoft.com/office/officeart/2005/8/layout/pyramid1"/>
    <dgm:cxn modelId="{476C158E-42E8-47FC-BF74-C4614D107478}" type="presParOf" srcId="{01B8633E-47AE-4DC6-B16C-99C05FC3023D}" destId="{4375BF10-3A31-4CE3-9E53-0BE1163D1E9D}" srcOrd="1" destOrd="0" presId="urn:microsoft.com/office/officeart/2005/8/layout/pyramid1"/>
    <dgm:cxn modelId="{E4928C94-4DB4-4965-A47C-37C5BF21DBF7}" type="presParOf" srcId="{666D264B-8794-4A25-9260-C0E9943BC201}" destId="{20026F27-B975-4A50-9DA8-168630A248AC}" srcOrd="1" destOrd="0" presId="urn:microsoft.com/office/officeart/2005/8/layout/pyramid1"/>
    <dgm:cxn modelId="{759C470E-6A86-40CF-A0EC-BA2CC94F39A9}" type="presParOf" srcId="{20026F27-B975-4A50-9DA8-168630A248AC}" destId="{7C6D0C9E-CAF6-4A0C-A775-EF2B4E326EA8}" srcOrd="0" destOrd="0" presId="urn:microsoft.com/office/officeart/2005/8/layout/pyramid1"/>
    <dgm:cxn modelId="{795C9606-C7DD-467D-A4E4-97C3E994F7FB}" type="presParOf" srcId="{20026F27-B975-4A50-9DA8-168630A248AC}" destId="{7F7FA5B8-2550-472F-A1A8-CBE2EDE803F0}" srcOrd="1" destOrd="0" presId="urn:microsoft.com/office/officeart/2005/8/layout/pyramid1"/>
    <dgm:cxn modelId="{22D3B85A-7C4E-4FBF-8762-C92C15B1BAE1}" type="presParOf" srcId="{666D264B-8794-4A25-9260-C0E9943BC201}" destId="{E240DDD4-1E26-4E2A-949C-CDD1E51D7E43}" srcOrd="2" destOrd="0" presId="urn:microsoft.com/office/officeart/2005/8/layout/pyramid1"/>
    <dgm:cxn modelId="{7DF43507-92AB-4CDD-B755-EF380BC795D6}" type="presParOf" srcId="{E240DDD4-1E26-4E2A-949C-CDD1E51D7E43}" destId="{273650C3-3EE1-49A1-A620-D2C4CE2EB765}" srcOrd="0" destOrd="0" presId="urn:microsoft.com/office/officeart/2005/8/layout/pyramid1"/>
    <dgm:cxn modelId="{48C5F6F6-B88E-4AA6-92F4-6F991F0418BF}" type="presParOf" srcId="{E240DDD4-1E26-4E2A-949C-CDD1E51D7E43}" destId="{A7056EA9-36ED-40E2-8B9D-57BB40827BA9}" srcOrd="1" destOrd="0" presId="urn:microsoft.com/office/officeart/2005/8/layout/pyramid1"/>
    <dgm:cxn modelId="{C0583D39-2CFC-4659-BBDC-66403B70B84D}" type="presParOf" srcId="{666D264B-8794-4A25-9260-C0E9943BC201}" destId="{0B3CB4D7-E81D-478F-89E9-6FEADC4972A9}" srcOrd="3" destOrd="0" presId="urn:microsoft.com/office/officeart/2005/8/layout/pyramid1"/>
    <dgm:cxn modelId="{7529DBA8-0979-489B-9BD7-23EFFA92C5D9}" type="presParOf" srcId="{0B3CB4D7-E81D-478F-89E9-6FEADC4972A9}" destId="{BBE3C7D9-47D2-4AAC-BD19-7B78202004CB}" srcOrd="0" destOrd="0" presId="urn:microsoft.com/office/officeart/2005/8/layout/pyramid1"/>
    <dgm:cxn modelId="{70DF9C29-EFBC-4661-88C8-739BD994731F}" type="presParOf" srcId="{0B3CB4D7-E81D-478F-89E9-6FEADC4972A9}" destId="{33DF6B54-160C-4AEC-BE23-AC1A4740D7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41B4F-E1F8-47BD-AC10-A195992FAFD3}">
      <dsp:nvSpPr>
        <dsp:cNvPr id="0" name=""/>
        <dsp:cNvSpPr/>
      </dsp:nvSpPr>
      <dsp:spPr>
        <a:xfrm>
          <a:off x="342899" y="0"/>
          <a:ext cx="228600" cy="190500"/>
        </a:xfrm>
        <a:prstGeom prst="trapezoid">
          <a:avLst>
            <a:gd name="adj" fmla="val 6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             Job</a:t>
          </a:r>
        </a:p>
      </dsp:txBody>
      <dsp:txXfrm>
        <a:off x="342899" y="0"/>
        <a:ext cx="228600" cy="190500"/>
      </dsp:txXfrm>
    </dsp:sp>
    <dsp:sp modelId="{7C6D0C9E-CAF6-4A0C-A775-EF2B4E326EA8}">
      <dsp:nvSpPr>
        <dsp:cNvPr id="0" name=""/>
        <dsp:cNvSpPr/>
      </dsp:nvSpPr>
      <dsp:spPr>
        <a:xfrm>
          <a:off x="228599" y="190499"/>
          <a:ext cx="457200" cy="190500"/>
        </a:xfrm>
        <a:prstGeom prst="trapezoid">
          <a:avLst>
            <a:gd name="adj" fmla="val 6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Interview</a:t>
          </a:r>
        </a:p>
      </dsp:txBody>
      <dsp:txXfrm>
        <a:off x="308609" y="190499"/>
        <a:ext cx="297180" cy="190500"/>
      </dsp:txXfrm>
    </dsp:sp>
    <dsp:sp modelId="{273650C3-3EE1-49A1-A620-D2C4CE2EB765}">
      <dsp:nvSpPr>
        <dsp:cNvPr id="0" name=""/>
        <dsp:cNvSpPr/>
      </dsp:nvSpPr>
      <dsp:spPr>
        <a:xfrm>
          <a:off x="114299" y="380999"/>
          <a:ext cx="685800" cy="190500"/>
        </a:xfrm>
        <a:prstGeom prst="trapezoid">
          <a:avLst>
            <a:gd name="adj" fmla="val 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Value &amp; Marketing (Resume, etc.)</a:t>
          </a:r>
        </a:p>
      </dsp:txBody>
      <dsp:txXfrm>
        <a:off x="234314" y="380999"/>
        <a:ext cx="445770" cy="190500"/>
      </dsp:txXfrm>
    </dsp:sp>
    <dsp:sp modelId="{BBE3C7D9-47D2-4AAC-BD19-7B78202004CB}">
      <dsp:nvSpPr>
        <dsp:cNvPr id="0" name=""/>
        <dsp:cNvSpPr/>
      </dsp:nvSpPr>
      <dsp:spPr>
        <a:xfrm>
          <a:off x="0" y="571500"/>
          <a:ext cx="914400" cy="190500"/>
        </a:xfrm>
        <a:prstGeom prst="trapezoid">
          <a:avLst>
            <a:gd name="adj" fmla="val 6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Networking &amp; Discovery</a:t>
          </a:r>
        </a:p>
      </dsp:txBody>
      <dsp:txXfrm>
        <a:off x="160019" y="571500"/>
        <a:ext cx="594360" cy="190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41B4F-E1F8-47BD-AC10-A195992FAFD3}">
      <dsp:nvSpPr>
        <dsp:cNvPr id="0" name=""/>
        <dsp:cNvSpPr/>
      </dsp:nvSpPr>
      <dsp:spPr>
        <a:xfrm>
          <a:off x="2286000" y="0"/>
          <a:ext cx="1524000" cy="1016000"/>
        </a:xfrm>
        <a:prstGeom prst="trapezoid">
          <a:avLst>
            <a:gd name="adj" fmla="val 75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             Job</a:t>
          </a:r>
        </a:p>
      </dsp:txBody>
      <dsp:txXfrm>
        <a:off x="2286000" y="0"/>
        <a:ext cx="1524000" cy="1016000"/>
      </dsp:txXfrm>
    </dsp:sp>
    <dsp:sp modelId="{7C6D0C9E-CAF6-4A0C-A775-EF2B4E326EA8}">
      <dsp:nvSpPr>
        <dsp:cNvPr id="0" name=""/>
        <dsp:cNvSpPr/>
      </dsp:nvSpPr>
      <dsp:spPr>
        <a:xfrm>
          <a:off x="1524000" y="1015999"/>
          <a:ext cx="3048000" cy="1016000"/>
        </a:xfrm>
        <a:prstGeom prst="trapezoid">
          <a:avLst>
            <a:gd name="adj" fmla="val 75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Interview</a:t>
          </a:r>
        </a:p>
      </dsp:txBody>
      <dsp:txXfrm>
        <a:off x="2057400" y="1015999"/>
        <a:ext cx="1981200" cy="1016000"/>
      </dsp:txXfrm>
    </dsp:sp>
    <dsp:sp modelId="{273650C3-3EE1-49A1-A620-D2C4CE2EB765}">
      <dsp:nvSpPr>
        <dsp:cNvPr id="0" name=""/>
        <dsp:cNvSpPr/>
      </dsp:nvSpPr>
      <dsp:spPr>
        <a:xfrm>
          <a:off x="762000" y="2031999"/>
          <a:ext cx="4572000" cy="1016000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Value &amp; Marketing </a:t>
          </a:r>
          <a:r>
            <a:rPr lang="en-US" sz="2000" kern="1200" dirty="0"/>
            <a:t>(Resume, LinkedIn, etc.)</a:t>
          </a:r>
        </a:p>
      </dsp:txBody>
      <dsp:txXfrm>
        <a:off x="1562100" y="2031999"/>
        <a:ext cx="2971800" cy="1016000"/>
      </dsp:txXfrm>
    </dsp:sp>
    <dsp:sp modelId="{BBE3C7D9-47D2-4AAC-BD19-7B78202004CB}">
      <dsp:nvSpPr>
        <dsp:cNvPr id="0" name=""/>
        <dsp:cNvSpPr/>
      </dsp:nvSpPr>
      <dsp:spPr>
        <a:xfrm>
          <a:off x="0" y="3047999"/>
          <a:ext cx="6096000" cy="1016000"/>
        </a:xfrm>
        <a:prstGeom prst="trapezoid">
          <a:avLst>
            <a:gd name="adj" fmla="val 75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Networking &amp; Discovery</a:t>
          </a:r>
        </a:p>
      </dsp:txBody>
      <dsp:txXfrm>
        <a:off x="1066799" y="3047999"/>
        <a:ext cx="3962400" cy="101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41B4F-E1F8-47BD-AC10-A195992FAFD3}">
      <dsp:nvSpPr>
        <dsp:cNvPr id="0" name=""/>
        <dsp:cNvSpPr/>
      </dsp:nvSpPr>
      <dsp:spPr>
        <a:xfrm>
          <a:off x="342899" y="0"/>
          <a:ext cx="228600" cy="190500"/>
        </a:xfrm>
        <a:prstGeom prst="trapezoid">
          <a:avLst>
            <a:gd name="adj" fmla="val 6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             Job</a:t>
          </a:r>
        </a:p>
      </dsp:txBody>
      <dsp:txXfrm>
        <a:off x="342899" y="0"/>
        <a:ext cx="228600" cy="190500"/>
      </dsp:txXfrm>
    </dsp:sp>
    <dsp:sp modelId="{7C6D0C9E-CAF6-4A0C-A775-EF2B4E326EA8}">
      <dsp:nvSpPr>
        <dsp:cNvPr id="0" name=""/>
        <dsp:cNvSpPr/>
      </dsp:nvSpPr>
      <dsp:spPr>
        <a:xfrm>
          <a:off x="228599" y="190499"/>
          <a:ext cx="457200" cy="190500"/>
        </a:xfrm>
        <a:prstGeom prst="trapezoid">
          <a:avLst>
            <a:gd name="adj" fmla="val 6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Interview</a:t>
          </a:r>
        </a:p>
      </dsp:txBody>
      <dsp:txXfrm>
        <a:off x="308609" y="190499"/>
        <a:ext cx="297180" cy="190500"/>
      </dsp:txXfrm>
    </dsp:sp>
    <dsp:sp modelId="{273650C3-3EE1-49A1-A620-D2C4CE2EB765}">
      <dsp:nvSpPr>
        <dsp:cNvPr id="0" name=""/>
        <dsp:cNvSpPr/>
      </dsp:nvSpPr>
      <dsp:spPr>
        <a:xfrm>
          <a:off x="114299" y="380999"/>
          <a:ext cx="685800" cy="190500"/>
        </a:xfrm>
        <a:prstGeom prst="trapezoid">
          <a:avLst>
            <a:gd name="adj" fmla="val 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Value &amp; Marketing (Resume, etc.)</a:t>
          </a:r>
        </a:p>
      </dsp:txBody>
      <dsp:txXfrm>
        <a:off x="234314" y="380999"/>
        <a:ext cx="445770" cy="190500"/>
      </dsp:txXfrm>
    </dsp:sp>
    <dsp:sp modelId="{BBE3C7D9-47D2-4AAC-BD19-7B78202004CB}">
      <dsp:nvSpPr>
        <dsp:cNvPr id="0" name=""/>
        <dsp:cNvSpPr/>
      </dsp:nvSpPr>
      <dsp:spPr>
        <a:xfrm>
          <a:off x="0" y="571500"/>
          <a:ext cx="914400" cy="190500"/>
        </a:xfrm>
        <a:prstGeom prst="trapezoid">
          <a:avLst>
            <a:gd name="adj" fmla="val 6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Networking &amp; Discovery</a:t>
          </a:r>
        </a:p>
      </dsp:txBody>
      <dsp:txXfrm>
        <a:off x="160019" y="571500"/>
        <a:ext cx="594360" cy="190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41B4F-E1F8-47BD-AC10-A195992FAFD3}">
      <dsp:nvSpPr>
        <dsp:cNvPr id="0" name=""/>
        <dsp:cNvSpPr/>
      </dsp:nvSpPr>
      <dsp:spPr>
        <a:xfrm>
          <a:off x="378994" y="0"/>
          <a:ext cx="252663" cy="255163"/>
        </a:xfrm>
        <a:prstGeom prst="trapezoid">
          <a:avLst>
            <a:gd name="adj" fmla="val 5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kern="1200" dirty="0"/>
            <a:t>             Job</a:t>
          </a:r>
        </a:p>
      </dsp:txBody>
      <dsp:txXfrm>
        <a:off x="378994" y="0"/>
        <a:ext cx="252663" cy="255163"/>
      </dsp:txXfrm>
    </dsp:sp>
    <dsp:sp modelId="{7C6D0C9E-CAF6-4A0C-A775-EF2B4E326EA8}">
      <dsp:nvSpPr>
        <dsp:cNvPr id="0" name=""/>
        <dsp:cNvSpPr/>
      </dsp:nvSpPr>
      <dsp:spPr>
        <a:xfrm>
          <a:off x="252663" y="255163"/>
          <a:ext cx="505326" cy="255163"/>
        </a:xfrm>
        <a:prstGeom prst="trapezoid">
          <a:avLst>
            <a:gd name="adj" fmla="val 4951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Interview</a:t>
          </a:r>
        </a:p>
      </dsp:txBody>
      <dsp:txXfrm>
        <a:off x="341095" y="255163"/>
        <a:ext cx="328462" cy="255163"/>
      </dsp:txXfrm>
    </dsp:sp>
    <dsp:sp modelId="{273650C3-3EE1-49A1-A620-D2C4CE2EB765}">
      <dsp:nvSpPr>
        <dsp:cNvPr id="0" name=""/>
        <dsp:cNvSpPr/>
      </dsp:nvSpPr>
      <dsp:spPr>
        <a:xfrm>
          <a:off x="126331" y="510327"/>
          <a:ext cx="757989" cy="255163"/>
        </a:xfrm>
        <a:prstGeom prst="trapezoid">
          <a:avLst>
            <a:gd name="adj" fmla="val 495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Value &amp; Marketing (Resume, etc.)</a:t>
          </a:r>
        </a:p>
      </dsp:txBody>
      <dsp:txXfrm>
        <a:off x="258979" y="510327"/>
        <a:ext cx="492693" cy="255163"/>
      </dsp:txXfrm>
    </dsp:sp>
    <dsp:sp modelId="{BBE3C7D9-47D2-4AAC-BD19-7B78202004CB}">
      <dsp:nvSpPr>
        <dsp:cNvPr id="0" name=""/>
        <dsp:cNvSpPr/>
      </dsp:nvSpPr>
      <dsp:spPr>
        <a:xfrm>
          <a:off x="0" y="765490"/>
          <a:ext cx="1010653" cy="255163"/>
        </a:xfrm>
        <a:prstGeom prst="trapezoid">
          <a:avLst>
            <a:gd name="adj" fmla="val 4951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Networking &amp; Discovery</a:t>
          </a:r>
        </a:p>
      </dsp:txBody>
      <dsp:txXfrm>
        <a:off x="176864" y="765490"/>
        <a:ext cx="656924" cy="255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296BD-50AD-4D21-A350-674181F66A2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423B4-89E6-471E-9DC8-60576889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1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423B4-89E6-471E-9DC8-60576889A2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8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423B4-89E6-471E-9DC8-60576889A2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8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6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0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1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0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3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1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2C24-ADA5-436B-A9FF-F937709EF4B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D5A6-4A91-48EA-8D5A-EB6571E8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75" y="3406775"/>
            <a:ext cx="8150225" cy="1470025"/>
          </a:xfrm>
        </p:spPr>
        <p:txBody>
          <a:bodyPr/>
          <a:lstStyle/>
          <a:p>
            <a:r>
              <a:rPr lang="en-US" dirty="0"/>
              <a:t>Where Are You In Your Job Search?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/>
              <a:t>North Canton </a:t>
            </a:r>
          </a:p>
          <a:p>
            <a:r>
              <a:rPr lang="en-US" dirty="0"/>
              <a:t>Executive Networking Group</a:t>
            </a:r>
          </a:p>
        </p:txBody>
      </p:sp>
      <p:sp>
        <p:nvSpPr>
          <p:cNvPr id="20" name="AutoShape 2" descr="Image result for how to get great intervi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4" descr="Image result for how to get great interview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6" descr="Image result for how to get great interview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8" descr="Image result for how to get great interview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10" descr="Image result for how to get great interview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Image result for how seniors get great intervi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6099175" cy="285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445215"/>
            <a:ext cx="1447800" cy="8501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>
            <a:noAutofit/>
          </a:bodyPr>
          <a:lstStyle/>
          <a:p>
            <a:r>
              <a:rPr lang="en-US" sz="2400" dirty="0"/>
              <a:t>Introduction to “Job Seeker’s Pyramid Of Success”  (15 min)</a:t>
            </a:r>
          </a:p>
          <a:p>
            <a:endParaRPr lang="en-US" sz="2400" dirty="0"/>
          </a:p>
          <a:p>
            <a:r>
              <a:rPr lang="en-US" sz="2400" dirty="0"/>
              <a:t>Workshop: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Identify Where You Are In Your Search and What’s Holding You Back (15 min)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Understanding the Discovery Process (30 min)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Share Observations (10 min)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445215"/>
            <a:ext cx="6400800" cy="85018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>
                <a:latin typeface="+mj-lt"/>
                <a:cs typeface="Arial" panose="020B0604020202020204" pitchFamily="34" charset="0"/>
              </a:rPr>
              <a:t>Today’s Agenda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891041"/>
              </p:ext>
            </p:extLst>
          </p:nvPr>
        </p:nvGraphicFramePr>
        <p:xfrm>
          <a:off x="609600" y="457200"/>
          <a:ext cx="9144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44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Job Seeker’s Pyramid Of Success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0" y="1447800"/>
            <a:ext cx="6096000" cy="4577378"/>
            <a:chOff x="1524000" y="1366222"/>
            <a:chExt cx="6096000" cy="4577378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246106648"/>
                </p:ext>
              </p:extLst>
            </p:nvPr>
          </p:nvGraphicFramePr>
          <p:xfrm>
            <a:off x="1524000" y="1366222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Curved Down Arrow 12"/>
            <p:cNvSpPr/>
            <p:nvPr/>
          </p:nvSpPr>
          <p:spPr>
            <a:xfrm rot="18395602">
              <a:off x="1247389" y="4075583"/>
              <a:ext cx="1219200" cy="543061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Curved Down Arrow 17"/>
            <p:cNvSpPr/>
            <p:nvPr/>
          </p:nvSpPr>
          <p:spPr>
            <a:xfrm rot="18395602">
              <a:off x="2029210" y="2971084"/>
              <a:ext cx="1219200" cy="543061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urved Down Arrow 18"/>
            <p:cNvSpPr/>
            <p:nvPr/>
          </p:nvSpPr>
          <p:spPr>
            <a:xfrm rot="18395602">
              <a:off x="2923789" y="1823468"/>
              <a:ext cx="1219200" cy="543061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urved Down Arrow 19"/>
            <p:cNvSpPr/>
            <p:nvPr/>
          </p:nvSpPr>
          <p:spPr>
            <a:xfrm rot="3222486">
              <a:off x="5058923" y="2856509"/>
              <a:ext cx="3434867" cy="939219"/>
            </a:xfrm>
            <a:prstGeom prst="curvedDownArrow">
              <a:avLst>
                <a:gd name="adj1" fmla="val 31011"/>
                <a:gd name="adj2" fmla="val 47886"/>
                <a:gd name="adj3" fmla="val 26608"/>
              </a:avLst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559061" y="5543490"/>
              <a:ext cx="6060939" cy="400110"/>
              <a:chOff x="1559061" y="5591294"/>
              <a:chExt cx="6060939" cy="40011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1559061" y="5775960"/>
                <a:ext cx="6060939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657600" y="5591294"/>
                <a:ext cx="198120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Time Investment</a:t>
                </a: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38100" y="59436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Copyright </a:t>
            </a:r>
          </a:p>
          <a:p>
            <a:r>
              <a:rPr lang="en-US" sz="1400" dirty="0"/>
              <a:t>Alex Illitch</a:t>
            </a:r>
          </a:p>
          <a:p>
            <a:r>
              <a:rPr lang="en-US" sz="1400" dirty="0"/>
              <a:t>330-289-1991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19298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Job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Company Information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3253026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Accomplishments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2500041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Demonstrate Capability &amp; Fit</a:t>
            </a:r>
          </a:p>
        </p:txBody>
      </p:sp>
    </p:spTree>
    <p:extLst>
      <p:ext uri="{BB962C8B-B14F-4D97-AF65-F5344CB8AC3E}">
        <p14:creationId xmlns:p14="http://schemas.microsoft.com/office/powerpoint/2010/main" val="121479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533400" y="445215"/>
            <a:ext cx="1447800" cy="8501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45215"/>
            <a:ext cx="6400800" cy="85018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>
                <a:latin typeface="+mj-lt"/>
                <a:cs typeface="Arial" panose="020B0604020202020204" pitchFamily="34" charset="0"/>
              </a:rPr>
              <a:t>Discovery:  Beginning With A Strong Foundation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0759"/>
              </p:ext>
            </p:extLst>
          </p:nvPr>
        </p:nvGraphicFramePr>
        <p:xfrm>
          <a:off x="562610" y="1828800"/>
          <a:ext cx="7514590" cy="3500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2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r>
                        <a:rPr lang="en-US" dirty="0"/>
                        <a:t>Discovery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Personal and Career 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Skills &amp; Traits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Successes (STAR Stories)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Strengths/Weaknesses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Target Company-related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Culture/Fit, Size, Location &amp; Compensation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Personal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Relatives, Friends,</a:t>
                      </a:r>
                      <a:r>
                        <a:rPr lang="en-US" baseline="0" dirty="0"/>
                        <a:t> Colleagues, Classmates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146815426"/>
              </p:ext>
            </p:extLst>
          </p:nvPr>
        </p:nvGraphicFramePr>
        <p:xfrm>
          <a:off x="609600" y="457200"/>
          <a:ext cx="9144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0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04800" y="381000"/>
            <a:ext cx="1600200" cy="1138773"/>
            <a:chOff x="533400" y="1359615"/>
            <a:chExt cx="1447800" cy="850185"/>
          </a:xfrm>
        </p:grpSpPr>
        <p:sp>
          <p:nvSpPr>
            <p:cNvPr id="20" name="Title 1"/>
            <p:cNvSpPr txBox="1">
              <a:spLocks/>
            </p:cNvSpPr>
            <p:nvPr/>
          </p:nvSpPr>
          <p:spPr>
            <a:xfrm>
              <a:off x="533400" y="1359615"/>
              <a:ext cx="1447800" cy="85018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dirty="0">
                <a:latin typeface="+mj-lt"/>
                <a:cs typeface="Arial" panose="020B0604020202020204" pitchFamily="34" charset="0"/>
              </a:endParaRPr>
            </a:p>
          </p:txBody>
        </p:sp>
        <p:graphicFrame>
          <p:nvGraphicFramePr>
            <p:cNvPr id="22" name="Diagram 21"/>
            <p:cNvGraphicFramePr/>
            <p:nvPr>
              <p:extLst>
                <p:ext uri="{D42A27DB-BD31-4B8C-83A1-F6EECF244321}">
                  <p14:modId xmlns:p14="http://schemas.microsoft.com/office/powerpoint/2010/main" val="4134325099"/>
                </p:ext>
              </p:extLst>
            </p:nvPr>
          </p:nvGraphicFramePr>
          <p:xfrm>
            <a:off x="762000" y="1371600"/>
            <a:ext cx="914400" cy="76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pic>
        <p:nvPicPr>
          <p:cNvPr id="1026" name="Picture 2" descr="https://www.commpro.biz/wp-content/uploads/2018/08/The-Hidden-Job-Marke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323521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828871"/>
            <a:ext cx="2465868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Friends &amp;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Neighbors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Sports &amp; Social Org’s.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Professional </a:t>
            </a:r>
            <a:r>
              <a:rPr lang="en-US" dirty="0" err="1"/>
              <a:t>Ass’ns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842" y="3953807"/>
            <a:ext cx="1564758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Workers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904268" y="4094598"/>
            <a:ext cx="228600" cy="9640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923068" y="4066598"/>
            <a:ext cx="228600" cy="12440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3766" y="381000"/>
            <a:ext cx="7060684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Networking</a:t>
            </a:r>
          </a:p>
          <a:p>
            <a:pPr algn="ctr"/>
            <a:r>
              <a:rPr lang="en-US" sz="3200" dirty="0"/>
              <a:t>- To Access </a:t>
            </a:r>
            <a:r>
              <a:rPr lang="en-US" sz="3200" i="1" dirty="0"/>
              <a:t>ALL</a:t>
            </a:r>
            <a:r>
              <a:rPr lang="en-US" sz="3200" dirty="0"/>
              <a:t> Of The Job Market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2819400"/>
            <a:ext cx="4523268" cy="8839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Managers hire someone they </a:t>
            </a:r>
            <a:r>
              <a:rPr lang="en-US" sz="2200" u="sng" dirty="0"/>
              <a:t>know</a:t>
            </a:r>
            <a:r>
              <a:rPr lang="en-US" sz="2200" dirty="0"/>
              <a:t> or someone an employee </a:t>
            </a:r>
            <a:r>
              <a:rPr lang="en-US" sz="2200" u="sng" dirty="0"/>
              <a:t>knows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846868" y="4218998"/>
            <a:ext cx="228600" cy="12440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923068" y="4419600"/>
            <a:ext cx="228600" cy="12440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846868" y="4648200"/>
            <a:ext cx="228600" cy="12440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904268" y="4343400"/>
            <a:ext cx="228600" cy="9640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4904268" y="4627998"/>
            <a:ext cx="228600" cy="9640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6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228600"/>
            <a:ext cx="2243537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27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27238" algn="l"/>
              </a:tabLst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Quick Assessment of Your</a:t>
            </a:r>
            <a:r>
              <a:rPr kumimoji="0" lang="en-US" altLang="en-US" sz="16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Progress</a:t>
            </a: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34114"/>
              </p:ext>
            </p:extLst>
          </p:nvPr>
        </p:nvGraphicFramePr>
        <p:xfrm>
          <a:off x="2857500" y="228612"/>
          <a:ext cx="5448300" cy="6324588"/>
        </p:xfrm>
        <a:graphic>
          <a:graphicData uri="http://schemas.openxmlformats.org/drawingml/2006/table">
            <a:tbl>
              <a:tblPr firstRow="1" firstCol="1" bandRow="1"/>
              <a:tblGrid>
                <a:gridCol w="442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Job Seeker Profile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 Search Duration (months since last job)?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 What is your Job Function/Role/Subject Matter Expertise?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 Do you have a Value Statement that Differentiates you?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 Describe the work plan or task list that drives your search?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82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Interviewing Activity 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 lack of INTERVIEWS indicates a potential Resume or NETWORKING IMPROVEMENT area.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INTERVIEWING improvements can increase JOB OFFERS.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 How many In-person Interviews have you had?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 How many 2</a:t>
                      </a:r>
                      <a:r>
                        <a:rPr lang="en-US" sz="900" baseline="30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In-person interviews?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 How many Phone Screens?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 What STAR Stories are used to paint a picture of your skills?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FYI:  Interview practice will improve your Interviews and Resume.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Marketing Activity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 lack of JOB APPLICATION INTEREST BY COMPANIES indicates a potential RESUME IMPROVEMENT area.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 How many Job Applications have you submitted?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 How many </a:t>
                      </a:r>
                      <a:r>
                        <a:rPr lang="en-US" sz="9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Recruiters have contacted you through LinkedIn?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 Is your resume formatted &amp; tailored for each application (job posting)?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 Total LinkedIn contacts you have found? At your target companies?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8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Networking Activity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75% of Job Postings are filled through Networking!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 How many Personal Connections made (by phone or face-to-face)?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6920" algn="l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 How many LinkedIn Connections have you made?	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6920" algn="l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 How large is your inventory of past and present acquaintances?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6920" algn="l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 How effective is your 30-second Introduction/value statement?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6920" algn="l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  How do you find job leads or opportunities?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6920" algn="l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08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Discovery 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Understanding today’s job market and your skills and goals.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 List your top </a:t>
                      </a:r>
                      <a:r>
                        <a:rPr lang="en-US" sz="900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Career goals and top </a:t>
                      </a:r>
                      <a:r>
                        <a:rPr lang="en-US" sz="900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Life Goals. 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 List 3 relevant past Successes and your Value to a company?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 Identify </a:t>
                      </a:r>
                      <a:r>
                        <a:rPr lang="en-US" sz="900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personal “Strengths” and </a:t>
                      </a:r>
                      <a:r>
                        <a:rPr lang="en-US" sz="900" u="sng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“Weaknesses”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 List the Job Ads have you reviewed (specs) from today’s job market?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  List 10 skills and 5 traits that match the job you are seeking? (“T” Chart)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  List the perspective company websites have you visited?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  List at least 3 companies you are targeting?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070" marR="36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11" name="Left Brace 10"/>
          <p:cNvSpPr/>
          <p:nvPr/>
        </p:nvSpPr>
        <p:spPr>
          <a:xfrm>
            <a:off x="1828800" y="1143000"/>
            <a:ext cx="9144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1828800" y="3962400"/>
            <a:ext cx="9144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4819471"/>
            <a:ext cx="1329137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Start the Job Search Process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999" y="1905000"/>
            <a:ext cx="132913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Assess Your Job Search Progress Here</a:t>
            </a:r>
          </a:p>
        </p:txBody>
      </p:sp>
    </p:spTree>
    <p:extLst>
      <p:ext uri="{BB962C8B-B14F-4D97-AF65-F5344CB8AC3E}">
        <p14:creationId xmlns:p14="http://schemas.microsoft.com/office/powerpoint/2010/main" val="423827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6900"/>
            <a:ext cx="6858000" cy="1104900"/>
          </a:xfrm>
        </p:spPr>
        <p:txBody>
          <a:bodyPr>
            <a:noAutofit/>
          </a:bodyPr>
          <a:lstStyle/>
          <a:p>
            <a:r>
              <a:rPr lang="en-US" sz="3200" u="sng" dirty="0"/>
              <a:t>Workshop 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00400"/>
          </a:xfrm>
        </p:spPr>
        <p:txBody>
          <a:bodyPr>
            <a:normAutofit/>
          </a:bodyPr>
          <a:lstStyle/>
          <a:p>
            <a:r>
              <a:rPr lang="en-US" sz="2800" dirty="0"/>
              <a:t>Job Search Progress Evaluation (15 min.)</a:t>
            </a:r>
          </a:p>
          <a:p>
            <a:pPr lvl="1"/>
            <a:r>
              <a:rPr lang="en-US" sz="2400" dirty="0"/>
              <a:t>Identify Where You Are In Your Search and What’s Holding You Back?</a:t>
            </a:r>
          </a:p>
          <a:p>
            <a:r>
              <a:rPr lang="en-US" sz="2800" dirty="0"/>
              <a:t>Discovery Evaluation (30 min.)</a:t>
            </a:r>
          </a:p>
          <a:p>
            <a:pPr lvl="1"/>
            <a:r>
              <a:rPr lang="en-US" sz="2400" dirty="0"/>
              <a:t>Personal Discovery:  Questions 1-4</a:t>
            </a:r>
          </a:p>
          <a:p>
            <a:pPr lvl="1"/>
            <a:r>
              <a:rPr lang="en-US" sz="2400" dirty="0"/>
              <a:t>Job Market Discovery:  Questions 5-7</a:t>
            </a:r>
            <a:endParaRPr lang="en-US" dirty="0"/>
          </a:p>
        </p:txBody>
      </p:sp>
      <p:pic>
        <p:nvPicPr>
          <p:cNvPr id="5122" name="Picture 2" descr="Image result for discovering the job mar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334000" cy="193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81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9800" y="218450"/>
            <a:ext cx="5638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Matching Your Skills To The Job Requirements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53626"/>
              </p:ext>
            </p:extLst>
          </p:nvPr>
        </p:nvGraphicFramePr>
        <p:xfrm>
          <a:off x="1143000" y="762007"/>
          <a:ext cx="6779171" cy="5737005"/>
        </p:xfrm>
        <a:graphic>
          <a:graphicData uri="http://schemas.openxmlformats.org/drawingml/2006/table">
            <a:tbl>
              <a:tblPr firstRow="1" firstCol="1" bandRow="1"/>
              <a:tblGrid>
                <a:gridCol w="339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3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Required Skills and Traits are listed in the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Job Posting (Below are examples)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Your Relevant Experience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68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32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Accounting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32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Finance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32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Computer Systems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Communication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 Time Management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 Project Management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  Attention to Detail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  Continuous Learning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  Persistent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543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  Self-starter  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5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23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90" y="1600200"/>
            <a:ext cx="75590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05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1784</TotalTime>
  <Words>792</Words>
  <Application>Microsoft Office PowerPoint</Application>
  <PresentationFormat>On-screen Show (4:3)</PresentationFormat>
  <Paragraphs>183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Where Are You In Your Job Search?</vt:lpstr>
      <vt:lpstr>Today’s Agenda</vt:lpstr>
      <vt:lpstr>Job Seeker’s Pyramid Of Success</vt:lpstr>
      <vt:lpstr>Discovery:  Beginning With A Strong Foundation</vt:lpstr>
      <vt:lpstr>PowerPoint Presentation</vt:lpstr>
      <vt:lpstr>PowerPoint Presentation</vt:lpstr>
      <vt:lpstr>Workshop Topics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Dianne Digianantonio</cp:lastModifiedBy>
  <cp:revision>111</cp:revision>
  <cp:lastPrinted>2019-08-13T12:07:54Z</cp:lastPrinted>
  <dcterms:created xsi:type="dcterms:W3CDTF">2015-12-13T21:29:53Z</dcterms:created>
  <dcterms:modified xsi:type="dcterms:W3CDTF">2022-07-26T15:51:01Z</dcterms:modified>
</cp:coreProperties>
</file>